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88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50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6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26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7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9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61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87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76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8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81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3F23D-C2DF-4457-8483-3A16BEE804C6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096B0-976B-449C-AA85-656298DE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23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17" y="-389373"/>
            <a:ext cx="12389617" cy="73327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51315"/>
            <a:ext cx="11816861" cy="13464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Каждый год мы всей семьей едем отдыхать на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Нугушское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водохранилище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3377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-499904"/>
            <a:ext cx="12262338" cy="7357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2901" y="0"/>
            <a:ext cx="108622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Приезжайте отдыхать на </a:t>
            </a:r>
            <a:endParaRPr lang="ru-RU" sz="4000" dirty="0" smtClean="0"/>
          </a:p>
          <a:p>
            <a:pPr algn="ctr"/>
            <a:r>
              <a:rPr lang="ru-RU" sz="4000" dirty="0" err="1" smtClean="0"/>
              <a:t>Нугушское</a:t>
            </a:r>
            <a:r>
              <a:rPr lang="ru-RU" sz="4000" dirty="0" smtClean="0"/>
              <a:t> водохранилище. </a:t>
            </a:r>
          </a:p>
          <a:p>
            <a:pPr algn="ctr"/>
            <a:r>
              <a:rPr lang="ru-RU" sz="4000" dirty="0" smtClean="0"/>
              <a:t>Здесь </a:t>
            </a:r>
            <a:r>
              <a:rPr lang="ru-RU" sz="4000" dirty="0"/>
              <a:t>очень интересно и </a:t>
            </a:r>
            <a:r>
              <a:rPr lang="ru-RU" sz="4000" dirty="0" smtClean="0"/>
              <a:t>красиво!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8154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Нашей семье на </a:t>
            </a:r>
            <a:r>
              <a:rPr lang="ru-RU" dirty="0" err="1" smtClean="0"/>
              <a:t>Нугуше</a:t>
            </a:r>
            <a:r>
              <a:rPr lang="ru-RU" dirty="0" smtClean="0"/>
              <a:t> очень нравится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42" y="1689989"/>
            <a:ext cx="4760120" cy="3173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7" y="1185145"/>
            <a:ext cx="3637503" cy="485000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32" y="3126903"/>
            <a:ext cx="4316582" cy="3237436"/>
          </a:xfrm>
        </p:spPr>
      </p:pic>
    </p:spTree>
    <p:extLst>
      <p:ext uri="{BB962C8B-B14F-4D97-AF65-F5344CB8AC3E}">
        <p14:creationId xmlns:p14="http://schemas.microsoft.com/office/powerpoint/2010/main" val="99570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5173"/>
          </a:xfrm>
        </p:spPr>
        <p:txBody>
          <a:bodyPr/>
          <a:lstStyle/>
          <a:p>
            <a:pPr algn="ctr"/>
            <a:r>
              <a:rPr lang="ru-RU" dirty="0" smtClean="0"/>
              <a:t>Мы отдыхаем как на турбазе…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91" y="2443076"/>
            <a:ext cx="2990902" cy="39878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4" y="823965"/>
            <a:ext cx="2655486" cy="3540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25" y="1088851"/>
            <a:ext cx="2790444" cy="4391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103" y="2291024"/>
            <a:ext cx="3125666" cy="41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4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870"/>
            <a:ext cx="10515600" cy="8139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Так и дикарями…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129" y="630462"/>
            <a:ext cx="3596735" cy="26975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3" y="3195377"/>
            <a:ext cx="4364334" cy="3273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043" y="952081"/>
            <a:ext cx="4525108" cy="3393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7280" y="543239"/>
            <a:ext cx="4345912" cy="3259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30" y="3356149"/>
            <a:ext cx="4344239" cy="32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3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048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За водой мы ходим на родник. Называется он «Девичьи слезы».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87" y="1306286"/>
            <a:ext cx="11997732" cy="5637125"/>
          </a:xfrm>
        </p:spPr>
        <p:txBody>
          <a:bodyPr numCol="2">
            <a:normAutofit/>
          </a:bodyPr>
          <a:lstStyle/>
          <a:p>
            <a:r>
              <a:rPr lang="ru-RU" i="1" dirty="0"/>
              <a:t>Легенда гласит: жили-были прекрасная девушка и могучий батыр. Больше жизни любили они друг друга, но родители девушки были против их брака и решили выдать дочь за другого. В назначенный день свадьбы пришла она к обрыву и долго плакала горькими слезами о своей несчастной судьбе. Решив, что лучше </a:t>
            </a:r>
            <a:r>
              <a:rPr lang="ru-RU" i="1" dirty="0" smtClean="0"/>
              <a:t>умереть, </a:t>
            </a:r>
            <a:r>
              <a:rPr lang="ru-RU" i="1" dirty="0"/>
              <a:t>бросилась дева со скалы, а на том месте, где капали ее слезы, возник родник, который и получил название «Девичьи слезы».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51" y="1267045"/>
            <a:ext cx="5325625" cy="575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5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86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Продолжение истории…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982" y="1014884"/>
            <a:ext cx="10941818" cy="5162079"/>
          </a:xfrm>
        </p:spPr>
        <p:txBody>
          <a:bodyPr numCol="2"/>
          <a:lstStyle/>
          <a:p>
            <a:pPr algn="just"/>
            <a:r>
              <a:rPr lang="ru-RU" sz="3600" i="1" dirty="0" smtClean="0"/>
              <a:t>Узнал о смерти любимой джигит, поднялся на гору и стал оплакивать ее. Так сидел он, безутешный, до тех пор, пока не превратился в камень. И поныне сочатся из этого камня «Мужские слезы».</a:t>
            </a:r>
            <a:endParaRPr lang="ru-RU" sz="36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2328" y="1711360"/>
            <a:ext cx="5571811" cy="41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1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88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Иногда у дедушки просыпается талант художника…)))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1477" y="1767670"/>
            <a:ext cx="4114800" cy="30861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2655" y="1234277"/>
            <a:ext cx="4352925" cy="326469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3228" y="2266534"/>
            <a:ext cx="4546879" cy="34101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6393" y="1475224"/>
            <a:ext cx="4566976" cy="342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0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0202" y="686672"/>
            <a:ext cx="7967505" cy="48901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Мы ловим рыбу, купаемся, загораем, строим баню из бревен и полиэтилена, играем в подвижные игры, гуляем, поднимаемся в гору. Мы очень весело проводим время всей семьей. И каждый раз с нетерпением ждем лето, чтоб снова поехать в </a:t>
            </a:r>
            <a:r>
              <a:rPr lang="ru-RU" dirty="0" err="1" smtClean="0"/>
              <a:t>Нугуш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65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2611" y="749914"/>
            <a:ext cx="5999303" cy="44994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9913" y="749916"/>
            <a:ext cx="5999304" cy="4499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11" y="708130"/>
            <a:ext cx="4604867" cy="61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68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350</TotalTime>
  <Words>230</Words>
  <Application>Microsoft Office PowerPoint</Application>
  <PresentationFormat>Широкоэкранный</PresentationFormat>
  <Paragraphs>13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Каждый год мы всей семьей едем отдыхать на Нугушское водохранилище</vt:lpstr>
      <vt:lpstr>Нашей семье на Нугуше очень нравится</vt:lpstr>
      <vt:lpstr>Мы отдыхаем как на турбазе…</vt:lpstr>
      <vt:lpstr>Так и дикарями…</vt:lpstr>
      <vt:lpstr>За водой мы ходим на родник. Называется он «Девичьи слезы».</vt:lpstr>
      <vt:lpstr>Продолжение истории…</vt:lpstr>
      <vt:lpstr>Иногда у дедушки просыпается талант художника…)))</vt:lpstr>
      <vt:lpstr>Мы ловим рыбу, купаемся, загораем, строим баню из бревен и полиэтилена, играем в подвижные игры, гуляем, поднимаемся в гору. Мы очень весело проводим время всей семьей. И каждый раз с нетерпением ждем лето, чтоб снова поехать в Нугуш)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Каждый год мы всей семьей едем отдыхать на Нугушское водохранилище</dc:title>
  <dc:creator>Руслан Абдуллин</dc:creator>
  <cp:lastModifiedBy>Руслан Абдуллин</cp:lastModifiedBy>
  <cp:revision>9</cp:revision>
  <dcterms:created xsi:type="dcterms:W3CDTF">2020-03-15T15:19:33Z</dcterms:created>
  <dcterms:modified xsi:type="dcterms:W3CDTF">2020-03-15T21:09:49Z</dcterms:modified>
</cp:coreProperties>
</file>