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79" r:id="rId3"/>
    <p:sldId id="267" r:id="rId4"/>
    <p:sldId id="269" r:id="rId5"/>
    <p:sldId id="272" r:id="rId6"/>
    <p:sldId id="270" r:id="rId7"/>
    <p:sldId id="273" r:id="rId8"/>
    <p:sldId id="259" r:id="rId9"/>
    <p:sldId id="274" r:id="rId10"/>
    <p:sldId id="261" r:id="rId11"/>
    <p:sldId id="275" r:id="rId12"/>
    <p:sldId id="262" r:id="rId13"/>
    <p:sldId id="276" r:id="rId14"/>
    <p:sldId id="258" r:id="rId15"/>
    <p:sldId id="257" r:id="rId16"/>
    <p:sldId id="277" r:id="rId17"/>
    <p:sldId id="256" r:id="rId18"/>
    <p:sldId id="278" r:id="rId19"/>
  </p:sldIdLst>
  <p:sldSz cx="6858000" cy="9144000" type="screen4x3"/>
  <p:notesSz cx="6858000" cy="9144000"/>
  <p:custDataLst>
    <p:tags r:id="rId2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8000"/>
    <a:srgbClr val="CC00CC"/>
    <a:srgbClr val="FF3399"/>
    <a:srgbClr val="B800B8"/>
    <a:srgbClr val="8A8292"/>
    <a:srgbClr val="66CCFF"/>
    <a:srgbClr val="FF6600"/>
    <a:srgbClr val="E6A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968" y="-7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A7DF4A1-FF10-4D9F-BF74-20BD2906EA65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E1F4B82-A531-4828-B59C-0F489CD55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CA080B-5E92-41E4-A221-81294D7135F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96FB2A-41F6-4436-A845-33D58EFAC36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6CE8BF-F9F9-4A3F-8359-E493D244EEC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FF521F-96F7-453A-8769-8A01071C1B2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DF748E-700E-404E-8885-A221CC09DC9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B224E2-F50D-4819-84AF-1C7314AD144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E92392-DC52-4B5E-9A21-4E36C087137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F64492-FECF-449C-B8CC-4E0DAD2F386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DA11D1-0245-49B2-98CB-48C1442335D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4B3FBD-B287-4D44-A2E6-EE151C033CB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035BA5-DCC7-4F7C-95F6-D9CFD5BEA08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A6ECD1-C379-4B94-8D3C-AC505D6CFDA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A02F13-B19C-4689-80DA-E9AE00DF9B2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E10404-EAEC-40AF-99DE-EB1AADB8303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D8CD20-A90B-40CA-9386-295716DC0D7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B77711-6230-411F-A2B5-BD5F69DE2D5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1C88AC-E05F-4048-A7C7-D1F68D8C857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D57941-E719-4540-B8C2-25D401B23D8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BAE39-4E8F-4159-8E1C-C890606664E5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656C4-68A2-4390-A031-DA37443D8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4E101-BE0E-4F65-9FE8-69A2DB5218E4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79DCC-7861-4109-A8C9-D8E9B119E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05673-7091-4993-829C-4206DB3F7A0F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61E89-8842-4FD3-88AF-54A4F6D07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ADB43-A4C0-4B17-8610-4F385DC887D6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AF8C3-24B3-4E62-9C67-3095F1688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F9EE-FA47-4281-AB79-43ECEFDE97A4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F422-AE8A-4D6B-BDEF-126233821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B8740-14D4-42FC-883B-090BF653570D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B87BB-3001-4217-AA33-390B1F32A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C2128-B016-4954-800C-B04AB6414935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0E987-A279-4F26-A669-7D4D8E201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DB8B0-D4B6-448D-9C00-440AF562F2CF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077DF-1CEE-4282-A786-6CBC0FE3F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E635D-CAD6-4FCF-A359-036A6F5C3195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1224-4185-4470-944C-236F1A77D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F813-A194-4A9F-9CA4-A7D4E4A7FA7A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BDFFF-8A38-4D3C-B24C-CDD623B27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93CDD-262C-4389-84E9-BB1C96858F08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1BB4F-B2B5-4C41-A9E9-7D005E4A9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FC1508-8B78-4B91-BE4A-3853071C8A86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1B4BD8-CBC4-44C7-A216-F0B23BFBD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" name="Рисунок 20" descr="kjh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963" y="5940425"/>
            <a:ext cx="1620837" cy="215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 descr=",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75" y="5940425"/>
            <a:ext cx="1619250" cy="215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 descr="';l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6838" y="5940425"/>
            <a:ext cx="1620837" cy="215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1268760" y="1763688"/>
          <a:ext cx="4248472" cy="1224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3399"/>
                            </a:solidFill>
                          </a:ln>
                          <a:solidFill>
                            <a:srgbClr val="FF3399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3399"/>
                          </a:solidFill>
                        </a:ln>
                        <a:solidFill>
                          <a:srgbClr val="FF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3399"/>
                            </a:solidFill>
                          </a:ln>
                          <a:solidFill>
                            <a:srgbClr val="FF3399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3399"/>
                          </a:solidFill>
                        </a:ln>
                        <a:solidFill>
                          <a:srgbClr val="FF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" name="Равнобедренный треугольник 40"/>
          <p:cNvSpPr/>
          <p:nvPr/>
        </p:nvSpPr>
        <p:spPr>
          <a:xfrm>
            <a:off x="1125538" y="395288"/>
            <a:ext cx="4572000" cy="1368425"/>
          </a:xfrm>
          <a:prstGeom prst="triangl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636838" y="684213"/>
            <a:ext cx="1584325" cy="9350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solidFill>
                  <a:srgbClr val="FF3399"/>
                </a:solidFill>
                <a:latin typeface="Arial Narrow" pitchFamily="34" charset="0"/>
              </a:rPr>
              <a:t>2</a:t>
            </a:r>
            <a:endParaRPr lang="ru-RU" sz="9600" b="1" dirty="0">
              <a:solidFill>
                <a:srgbClr val="FF3399"/>
              </a:solidFill>
              <a:latin typeface="Arial Narrow" pitchFamily="34" charset="0"/>
            </a:endParaRPr>
          </a:p>
        </p:txBody>
      </p:sp>
      <p:pic>
        <p:nvPicPr>
          <p:cNvPr id="14344" name="Рисунок 42" descr="0_6c947_87c6edc6_XXXL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00213" y="1835150"/>
            <a:ext cx="12604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43" descr="0_6c947_87c6edc6_XXXL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60800" y="1835150"/>
            <a:ext cx="12604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13" descr="Рисунок1.png"/>
          <p:cNvPicPr>
            <a:picLocks noChangeAspect="1"/>
          </p:cNvPicPr>
          <p:nvPr/>
        </p:nvPicPr>
        <p:blipFill>
          <a:blip r:embed="rId8"/>
          <a:srcRect l="5901" r="5901" b="40781"/>
          <a:stretch>
            <a:fillRect/>
          </a:stretch>
        </p:blipFill>
        <p:spPr bwMode="auto">
          <a:xfrm>
            <a:off x="0" y="2843213"/>
            <a:ext cx="6858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Рисунок 14" descr="Рисунок2.png"/>
          <p:cNvPicPr>
            <a:picLocks noChangeAspect="1"/>
          </p:cNvPicPr>
          <p:nvPr/>
        </p:nvPicPr>
        <p:blipFill>
          <a:blip r:embed="rId9"/>
          <a:srcRect b="41141"/>
          <a:stretch>
            <a:fillRect/>
          </a:stretch>
        </p:blipFill>
        <p:spPr bwMode="auto">
          <a:xfrm>
            <a:off x="0" y="4211638"/>
            <a:ext cx="6858000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B8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5538" y="1042988"/>
            <a:ext cx="4572000" cy="1368425"/>
          </a:xfrm>
          <a:prstGeom prst="triangle">
            <a:avLst/>
          </a:prstGeom>
          <a:noFill/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838" y="1331913"/>
            <a:ext cx="1584325" cy="936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solidFill>
                  <a:srgbClr val="0070C0"/>
                </a:solidFill>
                <a:latin typeface="Arial Narrow" pitchFamily="34" charset="0"/>
              </a:rPr>
              <a:t>6</a:t>
            </a:r>
            <a:endParaRPr lang="ru-RU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875" y="6227763"/>
            <a:ext cx="3857625" cy="27003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774" name="Рисунок 14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2484438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Рисунок 15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3708400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Рисунок 16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4932363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5949950" y="3851275"/>
            <a:ext cx="681038" cy="539750"/>
          </a:xfrm>
          <a:prstGeom prst="actionButtonForwardNext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2484438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0213" y="2484438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3708400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0213" y="3708400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4932363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0213" y="4932363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5538" y="1042988"/>
            <a:ext cx="4572000" cy="1368425"/>
          </a:xfrm>
          <a:prstGeom prst="triangle">
            <a:avLst/>
          </a:prstGeom>
          <a:noFill/>
          <a:ln w="76200">
            <a:solidFill>
              <a:srgbClr val="FFD7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838" y="1331913"/>
            <a:ext cx="1584325" cy="936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solidFill>
                  <a:srgbClr val="FF0000"/>
                </a:solidFill>
                <a:latin typeface="Arial Narrow" pitchFamily="34" charset="0"/>
              </a:rPr>
              <a:t>7</a:t>
            </a:r>
            <a:endParaRPr lang="ru-RU" sz="9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утен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50" y="6156325"/>
            <a:ext cx="1081088" cy="1393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утен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313" y="7524750"/>
            <a:ext cx="1081087" cy="1393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утен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600" y="7524750"/>
            <a:ext cx="1081088" cy="1393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утен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738" y="7524750"/>
            <a:ext cx="1081087" cy="1393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утен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325" y="6156325"/>
            <a:ext cx="1079500" cy="1393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утен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463" y="6156325"/>
            <a:ext cx="1079500" cy="1393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утен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6156325"/>
            <a:ext cx="1079500" cy="1393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828" name="Рисунок 20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2484438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Рисунок 21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3708400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Рисунок 22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4932363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5949950" y="3851275"/>
            <a:ext cx="681038" cy="539750"/>
          </a:xfrm>
          <a:prstGeom prst="actionButtonForwardNex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" name="Рисунок 24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2484438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0800" y="2484438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3708400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0800" y="3708400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4932363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0800" y="4932363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5538" y="1042988"/>
            <a:ext cx="4572000" cy="1368425"/>
          </a:xfrm>
          <a:prstGeom prst="triangle">
            <a:avLst/>
          </a:prstGeom>
          <a:noFill/>
          <a:ln w="76200">
            <a:solidFill>
              <a:srgbClr val="FFD7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838" y="1331913"/>
            <a:ext cx="1584325" cy="936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solidFill>
                  <a:srgbClr val="FF0000"/>
                </a:solidFill>
                <a:latin typeface="Arial Narrow" pitchFamily="34" charset="0"/>
              </a:rPr>
              <a:t>7</a:t>
            </a:r>
            <a:endParaRPr lang="ru-RU" sz="9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утен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50" y="6156325"/>
            <a:ext cx="1081088" cy="1393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утен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313" y="7524750"/>
            <a:ext cx="1081087" cy="1393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утен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600" y="7524750"/>
            <a:ext cx="1081088" cy="1393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утен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738" y="7524750"/>
            <a:ext cx="1081087" cy="1393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утен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325" y="6156325"/>
            <a:ext cx="1079500" cy="1393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утен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463" y="6156325"/>
            <a:ext cx="1079500" cy="1393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утен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6156325"/>
            <a:ext cx="1079500" cy="1393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876" name="Рисунок 20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2484438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Рисунок 21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3708400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Рисунок 22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4932363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5949950" y="3851275"/>
            <a:ext cx="681038" cy="539750"/>
          </a:xfrm>
          <a:prstGeom prst="actionButtonForwardNex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" name="Рисунок 24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2484438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0213" y="2484438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3708400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0213" y="3708400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4932363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0213" y="4932363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5538" y="1042988"/>
            <a:ext cx="4572000" cy="1368425"/>
          </a:xfrm>
          <a:prstGeom prst="triangl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838" y="1331913"/>
            <a:ext cx="1584325" cy="936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solidFill>
                  <a:srgbClr val="E6AF00"/>
                </a:solidFill>
                <a:latin typeface="Arial Narrow" pitchFamily="34" charset="0"/>
              </a:rPr>
              <a:t>8</a:t>
            </a:r>
            <a:endParaRPr lang="ru-RU" sz="9600" b="1" dirty="0">
              <a:solidFill>
                <a:srgbClr val="E6AF00"/>
              </a:solidFill>
              <a:latin typeface="Arial Narrow" pitchFamily="34" charset="0"/>
            </a:endParaRPr>
          </a:p>
        </p:txBody>
      </p:sp>
      <p:pic>
        <p:nvPicPr>
          <p:cNvPr id="14" name="Рисунок 13" descr="28108231.png"/>
          <p:cNvPicPr>
            <a:picLocks noChangeAspect="1"/>
          </p:cNvPicPr>
          <p:nvPr/>
        </p:nvPicPr>
        <p:blipFill>
          <a:blip r:embed="rId4"/>
          <a:srcRect b="9051"/>
          <a:stretch>
            <a:fillRect/>
          </a:stretch>
        </p:blipFill>
        <p:spPr>
          <a:xfrm>
            <a:off x="374650" y="7451725"/>
            <a:ext cx="760413" cy="1296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28108231.png"/>
          <p:cNvPicPr>
            <a:picLocks noChangeAspect="1"/>
          </p:cNvPicPr>
          <p:nvPr/>
        </p:nvPicPr>
        <p:blipFill>
          <a:blip r:embed="rId4"/>
          <a:srcRect b="9051"/>
          <a:stretch>
            <a:fillRect/>
          </a:stretch>
        </p:blipFill>
        <p:spPr>
          <a:xfrm>
            <a:off x="1138238" y="7451725"/>
            <a:ext cx="762000" cy="1296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28108231.png"/>
          <p:cNvPicPr>
            <a:picLocks noChangeAspect="1"/>
          </p:cNvPicPr>
          <p:nvPr/>
        </p:nvPicPr>
        <p:blipFill>
          <a:blip r:embed="rId4"/>
          <a:srcRect b="9051"/>
          <a:stretch>
            <a:fillRect/>
          </a:stretch>
        </p:blipFill>
        <p:spPr>
          <a:xfrm>
            <a:off x="1930400" y="7451725"/>
            <a:ext cx="762000" cy="1296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28108231.png"/>
          <p:cNvPicPr>
            <a:picLocks noChangeAspect="1"/>
          </p:cNvPicPr>
          <p:nvPr/>
        </p:nvPicPr>
        <p:blipFill>
          <a:blip r:embed="rId4"/>
          <a:srcRect b="9051"/>
          <a:stretch>
            <a:fillRect/>
          </a:stretch>
        </p:blipFill>
        <p:spPr>
          <a:xfrm>
            <a:off x="2722563" y="7451725"/>
            <a:ext cx="762000" cy="1296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28108231.png"/>
          <p:cNvPicPr>
            <a:picLocks noChangeAspect="1"/>
          </p:cNvPicPr>
          <p:nvPr/>
        </p:nvPicPr>
        <p:blipFill>
          <a:blip r:embed="rId4"/>
          <a:srcRect b="9051"/>
          <a:stretch>
            <a:fillRect/>
          </a:stretch>
        </p:blipFill>
        <p:spPr>
          <a:xfrm>
            <a:off x="3514725" y="7451725"/>
            <a:ext cx="762000" cy="1296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28108231.png"/>
          <p:cNvPicPr>
            <a:picLocks noChangeAspect="1"/>
          </p:cNvPicPr>
          <p:nvPr/>
        </p:nvPicPr>
        <p:blipFill>
          <a:blip r:embed="rId4"/>
          <a:srcRect b="9051"/>
          <a:stretch>
            <a:fillRect/>
          </a:stretch>
        </p:blipFill>
        <p:spPr>
          <a:xfrm>
            <a:off x="4279900" y="7451725"/>
            <a:ext cx="762000" cy="1296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28108231.png"/>
          <p:cNvPicPr>
            <a:picLocks noChangeAspect="1"/>
          </p:cNvPicPr>
          <p:nvPr/>
        </p:nvPicPr>
        <p:blipFill>
          <a:blip r:embed="rId4"/>
          <a:srcRect b="9051"/>
          <a:stretch>
            <a:fillRect/>
          </a:stretch>
        </p:blipFill>
        <p:spPr>
          <a:xfrm>
            <a:off x="5072063" y="7451725"/>
            <a:ext cx="762000" cy="1296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28108231.png"/>
          <p:cNvPicPr>
            <a:picLocks noChangeAspect="1"/>
          </p:cNvPicPr>
          <p:nvPr/>
        </p:nvPicPr>
        <p:blipFill>
          <a:blip r:embed="rId4"/>
          <a:srcRect b="9051"/>
          <a:stretch>
            <a:fillRect/>
          </a:stretch>
        </p:blipFill>
        <p:spPr>
          <a:xfrm>
            <a:off x="5864225" y="7451725"/>
            <a:ext cx="762000" cy="1296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925" name="Рисунок 29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2484438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Рисунок 30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3708400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Рисунок 31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4932363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Рисунок 32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6156325"/>
            <a:ext cx="12604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949950" y="3851275"/>
            <a:ext cx="681038" cy="539750"/>
          </a:xfrm>
          <a:prstGeom prst="actionButtonForwardNex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" name="Рисунок 35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2484438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0800" y="2484438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3708400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0800" y="3708400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4932363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0800" y="4932363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6156325"/>
            <a:ext cx="12604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0800" y="6156325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5538" y="1042988"/>
            <a:ext cx="4572000" cy="1368425"/>
          </a:xfrm>
          <a:prstGeom prst="triangl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838" y="1331913"/>
            <a:ext cx="1584325" cy="936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solidFill>
                  <a:srgbClr val="E6AF00"/>
                </a:solidFill>
                <a:latin typeface="Arial Narrow" pitchFamily="34" charset="0"/>
              </a:rPr>
              <a:t>8</a:t>
            </a:r>
            <a:endParaRPr lang="ru-RU" sz="9600" b="1" dirty="0">
              <a:solidFill>
                <a:srgbClr val="E6AF00"/>
              </a:solidFill>
              <a:latin typeface="Arial Narrow" pitchFamily="34" charset="0"/>
            </a:endParaRPr>
          </a:p>
        </p:txBody>
      </p:sp>
      <p:pic>
        <p:nvPicPr>
          <p:cNvPr id="14" name="Рисунок 13" descr="28108231.png"/>
          <p:cNvPicPr>
            <a:picLocks noChangeAspect="1"/>
          </p:cNvPicPr>
          <p:nvPr/>
        </p:nvPicPr>
        <p:blipFill>
          <a:blip r:embed="rId4"/>
          <a:srcRect b="9051"/>
          <a:stretch>
            <a:fillRect/>
          </a:stretch>
        </p:blipFill>
        <p:spPr>
          <a:xfrm>
            <a:off x="374650" y="7451725"/>
            <a:ext cx="760413" cy="1296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28108231.png"/>
          <p:cNvPicPr>
            <a:picLocks noChangeAspect="1"/>
          </p:cNvPicPr>
          <p:nvPr/>
        </p:nvPicPr>
        <p:blipFill>
          <a:blip r:embed="rId4"/>
          <a:srcRect b="9051"/>
          <a:stretch>
            <a:fillRect/>
          </a:stretch>
        </p:blipFill>
        <p:spPr>
          <a:xfrm>
            <a:off x="1138238" y="7451725"/>
            <a:ext cx="762000" cy="1296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28108231.png"/>
          <p:cNvPicPr>
            <a:picLocks noChangeAspect="1"/>
          </p:cNvPicPr>
          <p:nvPr/>
        </p:nvPicPr>
        <p:blipFill>
          <a:blip r:embed="rId4"/>
          <a:srcRect b="9051"/>
          <a:stretch>
            <a:fillRect/>
          </a:stretch>
        </p:blipFill>
        <p:spPr>
          <a:xfrm>
            <a:off x="1930400" y="7451725"/>
            <a:ext cx="762000" cy="1296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28108231.png"/>
          <p:cNvPicPr>
            <a:picLocks noChangeAspect="1"/>
          </p:cNvPicPr>
          <p:nvPr/>
        </p:nvPicPr>
        <p:blipFill>
          <a:blip r:embed="rId4"/>
          <a:srcRect b="9051"/>
          <a:stretch>
            <a:fillRect/>
          </a:stretch>
        </p:blipFill>
        <p:spPr>
          <a:xfrm>
            <a:off x="2722563" y="7451725"/>
            <a:ext cx="762000" cy="1296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28108231.png"/>
          <p:cNvPicPr>
            <a:picLocks noChangeAspect="1"/>
          </p:cNvPicPr>
          <p:nvPr/>
        </p:nvPicPr>
        <p:blipFill>
          <a:blip r:embed="rId4"/>
          <a:srcRect b="9051"/>
          <a:stretch>
            <a:fillRect/>
          </a:stretch>
        </p:blipFill>
        <p:spPr>
          <a:xfrm>
            <a:off x="3514725" y="7451725"/>
            <a:ext cx="762000" cy="1296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28108231.png"/>
          <p:cNvPicPr>
            <a:picLocks noChangeAspect="1"/>
          </p:cNvPicPr>
          <p:nvPr/>
        </p:nvPicPr>
        <p:blipFill>
          <a:blip r:embed="rId4"/>
          <a:srcRect b="9051"/>
          <a:stretch>
            <a:fillRect/>
          </a:stretch>
        </p:blipFill>
        <p:spPr>
          <a:xfrm>
            <a:off x="4279900" y="7451725"/>
            <a:ext cx="762000" cy="1296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28108231.png"/>
          <p:cNvPicPr>
            <a:picLocks noChangeAspect="1"/>
          </p:cNvPicPr>
          <p:nvPr/>
        </p:nvPicPr>
        <p:blipFill>
          <a:blip r:embed="rId4"/>
          <a:srcRect b="9051"/>
          <a:stretch>
            <a:fillRect/>
          </a:stretch>
        </p:blipFill>
        <p:spPr>
          <a:xfrm>
            <a:off x="5072063" y="7451725"/>
            <a:ext cx="762000" cy="1296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28108231.png"/>
          <p:cNvPicPr>
            <a:picLocks noChangeAspect="1"/>
          </p:cNvPicPr>
          <p:nvPr/>
        </p:nvPicPr>
        <p:blipFill>
          <a:blip r:embed="rId4"/>
          <a:srcRect b="9051"/>
          <a:stretch>
            <a:fillRect/>
          </a:stretch>
        </p:blipFill>
        <p:spPr>
          <a:xfrm>
            <a:off x="5864225" y="7451725"/>
            <a:ext cx="762000" cy="1296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73" name="Рисунок 29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2484438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Рисунок 30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3708400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5" name="Рисунок 31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4932363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6" name="Рисунок 32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6156325"/>
            <a:ext cx="12604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949950" y="3851275"/>
            <a:ext cx="681038" cy="539750"/>
          </a:xfrm>
          <a:prstGeom prst="actionButtonForwardNex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" name="Рисунок 35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2484438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0213" y="2484438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3708400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0213" y="3708400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4932363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0213" y="4932363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6156325"/>
            <a:ext cx="12604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0213" y="6156325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8A8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5538" y="1042988"/>
            <a:ext cx="4572000" cy="1368425"/>
          </a:xfrm>
          <a:prstGeom prst="triangle">
            <a:avLst/>
          </a:prstGeom>
          <a:noFill/>
          <a:ln w="76200">
            <a:solidFill>
              <a:srgbClr val="8A8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838" y="1331913"/>
            <a:ext cx="1584325" cy="936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solidFill>
                  <a:srgbClr val="FF6600"/>
                </a:solidFill>
                <a:latin typeface="Arial Narrow" pitchFamily="34" charset="0"/>
              </a:rPr>
              <a:t>9</a:t>
            </a:r>
            <a:endParaRPr lang="ru-RU" sz="9600" b="1" dirty="0">
              <a:solidFill>
                <a:srgbClr val="FF66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0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" y="7524750"/>
            <a:ext cx="935038" cy="1292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0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7524750"/>
            <a:ext cx="935038" cy="1292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0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775" y="7524750"/>
            <a:ext cx="936625" cy="1292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0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475" y="7524750"/>
            <a:ext cx="936625" cy="1292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0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175" y="7524750"/>
            <a:ext cx="936625" cy="1292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0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463" y="7524750"/>
            <a:ext cx="935037" cy="1292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0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163" y="7524750"/>
            <a:ext cx="936625" cy="1292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0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863" y="7524750"/>
            <a:ext cx="936625" cy="1292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0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563" y="7524750"/>
            <a:ext cx="936625" cy="1292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022" name="Рисунок 24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2484438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3" name="Рисунок 25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3708400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4" name="Рисунок 26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4932363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5" name="Рисунок 27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6156325"/>
            <a:ext cx="12604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5949950" y="3851275"/>
            <a:ext cx="681038" cy="539750"/>
          </a:xfrm>
          <a:prstGeom prst="actionButtonForwardNext">
            <a:avLst/>
          </a:prstGeom>
          <a:ln w="28575">
            <a:solidFill>
              <a:srgbClr val="8A829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9363" y="2484438"/>
            <a:ext cx="12588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9363" y="2484438"/>
            <a:ext cx="1258887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9363" y="3708400"/>
            <a:ext cx="12588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9363" y="3708400"/>
            <a:ext cx="1258887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9363" y="4932363"/>
            <a:ext cx="12588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9363" y="4932363"/>
            <a:ext cx="1258887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9363" y="6156325"/>
            <a:ext cx="1258887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9363" y="6156325"/>
            <a:ext cx="1258887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8A8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5538" y="1042988"/>
            <a:ext cx="4572000" cy="1368425"/>
          </a:xfrm>
          <a:prstGeom prst="triangle">
            <a:avLst/>
          </a:prstGeom>
          <a:noFill/>
          <a:ln w="76200">
            <a:solidFill>
              <a:srgbClr val="8A8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838" y="1331913"/>
            <a:ext cx="1584325" cy="936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solidFill>
                  <a:srgbClr val="FF6600"/>
                </a:solidFill>
                <a:latin typeface="Arial Narrow" pitchFamily="34" charset="0"/>
              </a:rPr>
              <a:t>9</a:t>
            </a:r>
            <a:endParaRPr lang="ru-RU" sz="9600" b="1" dirty="0">
              <a:solidFill>
                <a:srgbClr val="FF66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0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" y="7524750"/>
            <a:ext cx="935038" cy="1292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0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7524750"/>
            <a:ext cx="935038" cy="1292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0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775" y="7524750"/>
            <a:ext cx="936625" cy="1292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0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475" y="7524750"/>
            <a:ext cx="936625" cy="1292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0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175" y="7524750"/>
            <a:ext cx="936625" cy="1292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0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463" y="7524750"/>
            <a:ext cx="935037" cy="1292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0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163" y="7524750"/>
            <a:ext cx="936625" cy="1292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0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863" y="7524750"/>
            <a:ext cx="936625" cy="1292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0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563" y="7524750"/>
            <a:ext cx="936625" cy="1292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070" name="Рисунок 24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9363" y="2484438"/>
            <a:ext cx="12588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1" name="Рисунок 25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9363" y="3708400"/>
            <a:ext cx="12588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2" name="Рисунок 26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9363" y="4932363"/>
            <a:ext cx="12588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3" name="Рисунок 27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9363" y="6156325"/>
            <a:ext cx="1258887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5949950" y="3851275"/>
            <a:ext cx="681038" cy="539750"/>
          </a:xfrm>
          <a:prstGeom prst="actionButtonForwardNext">
            <a:avLst/>
          </a:prstGeom>
          <a:ln w="28575">
            <a:solidFill>
              <a:srgbClr val="8A829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2484438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0213" y="2484438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3708400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0213" y="3708400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4932363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0213" y="4932363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6156325"/>
            <a:ext cx="12604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0213" y="6156325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96752" y="1907704"/>
          <a:ext cx="4248472" cy="6120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9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052513" y="539750"/>
            <a:ext cx="4572000" cy="1368425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65400" y="827088"/>
            <a:ext cx="1584325" cy="936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solidFill>
                  <a:srgbClr val="7030A0"/>
                </a:solidFill>
                <a:latin typeface="Arial Narrow" pitchFamily="34" charset="0"/>
              </a:rPr>
              <a:t>10</a:t>
            </a:r>
            <a:endParaRPr lang="ru-RU" sz="96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0648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08720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556792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04864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52936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01008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49080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797152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445224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93296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7139" name="Рисунок 28" descr="0_6c947_87c6edc6_XX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8775" y="1979613"/>
            <a:ext cx="126047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40" name="Рисунок 29" descr="0_6c947_87c6edc6_XX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8775" y="3203575"/>
            <a:ext cx="12604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41" name="Рисунок 30" descr="0_6c947_87c6edc6_XX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8775" y="4427538"/>
            <a:ext cx="126047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42" name="Рисунок 31" descr="0_6c947_87c6edc6_XX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8775" y="5651500"/>
            <a:ext cx="12604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43" name="Рисунок 32" descr="0_6c947_87c6edc6_XX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8775" y="6875463"/>
            <a:ext cx="126047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5949950" y="3851275"/>
            <a:ext cx="681038" cy="539750"/>
          </a:xfrm>
          <a:prstGeom prst="actionButtonForwardNex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9" name="Рисунок 38" descr="0_6c947_87c6edc6_XX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6338" y="3203575"/>
            <a:ext cx="12604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0_6c946_9b7e2cfd_XXX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6338" y="3203575"/>
            <a:ext cx="12604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0_6c947_87c6edc6_XX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6338" y="1979613"/>
            <a:ext cx="126047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0_6c946_9b7e2cfd_XXX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6338" y="1979613"/>
            <a:ext cx="1260475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0_6c947_87c6edc6_XX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6338" y="4427538"/>
            <a:ext cx="126047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0_6c946_9b7e2cfd_XXX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6338" y="4427538"/>
            <a:ext cx="1260475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 descr="0_6c947_87c6edc6_XX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6338" y="5651500"/>
            <a:ext cx="12604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 descr="0_6c946_9b7e2cfd_XXX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6338" y="5651500"/>
            <a:ext cx="12604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0_6c947_87c6edc6_XX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6338" y="6875463"/>
            <a:ext cx="126047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 descr="0_6c946_9b7e2cfd_XXX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6338" y="6875463"/>
            <a:ext cx="1260475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96752" y="1907704"/>
          <a:ext cx="4248472" cy="6120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9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052513" y="539750"/>
            <a:ext cx="4572000" cy="1368425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65400" y="827088"/>
            <a:ext cx="1584325" cy="936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solidFill>
                  <a:srgbClr val="7030A0"/>
                </a:solidFill>
                <a:latin typeface="Arial Narrow" pitchFamily="34" charset="0"/>
              </a:rPr>
              <a:t>10</a:t>
            </a:r>
            <a:endParaRPr lang="ru-RU" sz="96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0648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08720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556792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04864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52936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01008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49080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797152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445224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93296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9187" name="Рисунок 28" descr="0_6c947_87c6edc6_XX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6338" y="1979613"/>
            <a:ext cx="126047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88" name="Рисунок 29" descr="0_6c947_87c6edc6_XX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6338" y="3203575"/>
            <a:ext cx="12604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89" name="Рисунок 30" descr="0_6c947_87c6edc6_XX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6338" y="4427538"/>
            <a:ext cx="126047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90" name="Рисунок 31" descr="0_6c947_87c6edc6_XX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6338" y="5651500"/>
            <a:ext cx="12604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91" name="Рисунок 32" descr="0_6c947_87c6edc6_XX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6338" y="6875463"/>
            <a:ext cx="126047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Управляющая кнопка: далее 35">
            <a:hlinkClick r:id="" action="ppaction://hlinkshowjump?jump=endshow" highlightClick="1"/>
          </p:cNvPr>
          <p:cNvSpPr/>
          <p:nvPr/>
        </p:nvSpPr>
        <p:spPr>
          <a:xfrm>
            <a:off x="5949950" y="3851275"/>
            <a:ext cx="681038" cy="539750"/>
          </a:xfrm>
          <a:prstGeom prst="actionButtonForwardNex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9" name="Рисунок 38" descr="0_6c947_87c6edc6_XX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8775" y="3203575"/>
            <a:ext cx="12604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0_6c946_9b7e2cfd_XXX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28775" y="3203575"/>
            <a:ext cx="12604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0_6c947_87c6edc6_XX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8775" y="1979613"/>
            <a:ext cx="126047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0_6c946_9b7e2cfd_XXX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28775" y="1979613"/>
            <a:ext cx="1260475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0_6c947_87c6edc6_XX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8775" y="4427538"/>
            <a:ext cx="126047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0_6c946_9b7e2cfd_XXX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28775" y="4427538"/>
            <a:ext cx="1260475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 descr="0_6c947_87c6edc6_XX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8775" y="5651500"/>
            <a:ext cx="12604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 descr="0_6c946_9b7e2cfd_XXX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28775" y="5651500"/>
            <a:ext cx="12604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0_6c947_87c6edc6_XX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8775" y="6875463"/>
            <a:ext cx="126047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 descr="0_6c946_9b7e2cfd_XXX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28775" y="6875463"/>
            <a:ext cx="1260475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8000"/>
                </a:solidFill>
              </a:rPr>
              <a:t>Справка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33375" y="1835150"/>
            <a:ext cx="6172200" cy="6035675"/>
          </a:xfrm>
        </p:spPr>
        <p:txBody>
          <a:bodyPr/>
          <a:lstStyle/>
          <a:p>
            <a:r>
              <a:rPr lang="ru-RU" sz="2400" b="1" smtClean="0">
                <a:solidFill>
                  <a:srgbClr val="002060"/>
                </a:solidFill>
              </a:rPr>
              <a:t>Презентация с триггерами.</a:t>
            </a:r>
          </a:p>
          <a:p>
            <a:r>
              <a:rPr lang="ru-RU" sz="2400" b="1" smtClean="0">
                <a:solidFill>
                  <a:srgbClr val="002060"/>
                </a:solidFill>
              </a:rPr>
              <a:t>Закрытые окошки с составным слагаемым открываются по щелчку на любое окошко, в любом порядке.</a:t>
            </a:r>
          </a:p>
          <a:p>
            <a:r>
              <a:rPr lang="ru-RU" sz="2400" b="1" smtClean="0">
                <a:solidFill>
                  <a:srgbClr val="002060"/>
                </a:solidFill>
              </a:rPr>
              <a:t>Переход на следующий слайд по кнопке справа.</a:t>
            </a:r>
          </a:p>
          <a:p>
            <a:r>
              <a:rPr lang="ru-RU" sz="2400" b="1" smtClean="0">
                <a:solidFill>
                  <a:srgbClr val="002060"/>
                </a:solidFill>
              </a:rPr>
              <a:t>Состав чисел 3, 4, 5 – здесь объясняем, закрепляем и повторяем  переместительный закон сложения (2+1 и 1+2 одно и то же).</a:t>
            </a:r>
          </a:p>
          <a:p>
            <a:r>
              <a:rPr lang="ru-RU" sz="2400" b="1" smtClean="0">
                <a:solidFill>
                  <a:srgbClr val="002060"/>
                </a:solidFill>
              </a:rPr>
              <a:t>Состав чисел  от 4 до 10 представлен двумя вариантами слайдов. На одном слайде за закрытым окошком второе составное слагаемое,  на другом слайде – первое составное слагаемое.</a:t>
            </a:r>
          </a:p>
          <a:p>
            <a:endParaRPr lang="ru-RU" sz="2400" smtClean="0"/>
          </a:p>
          <a:p>
            <a:endParaRPr lang="ru-RU" smtClean="0"/>
          </a:p>
          <a:p>
            <a:endParaRPr lang="ru-RU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1224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3399"/>
                            </a:solidFill>
                          </a:ln>
                          <a:solidFill>
                            <a:srgbClr val="FF3399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3399"/>
                          </a:solidFill>
                        </a:ln>
                        <a:solidFill>
                          <a:srgbClr val="FF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3399"/>
                            </a:solidFill>
                          </a:ln>
                          <a:solidFill>
                            <a:srgbClr val="FF3399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3399"/>
                          </a:solidFill>
                        </a:ln>
                        <a:solidFill>
                          <a:srgbClr val="FF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5538" y="1042988"/>
            <a:ext cx="4572000" cy="1368425"/>
          </a:xfrm>
          <a:prstGeom prst="triangl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838" y="1331913"/>
            <a:ext cx="1584325" cy="936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solidFill>
                  <a:srgbClr val="FF3399"/>
                </a:solidFill>
                <a:latin typeface="Arial Narrow" pitchFamily="34" charset="0"/>
              </a:rPr>
              <a:t>2</a:t>
            </a:r>
            <a:endParaRPr lang="ru-RU" sz="9600" b="1" dirty="0">
              <a:solidFill>
                <a:srgbClr val="FF3399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WQ3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538" y="4572000"/>
            <a:ext cx="4402137" cy="3529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2484438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0213" y="2484438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12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2484438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5876925" y="3851275"/>
            <a:ext cx="682625" cy="539750"/>
          </a:xfrm>
          <a:prstGeom prst="actionButtonForwardNext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2448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5538" y="1042988"/>
            <a:ext cx="4572000" cy="1368425"/>
          </a:xfrm>
          <a:prstGeom prst="triangl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838" y="1331913"/>
            <a:ext cx="1584325" cy="936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3</a:t>
            </a:r>
            <a:endParaRPr lang="ru-RU" sz="96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074" name="Picture 2" descr="D:\Мои документы\они\щеночки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5538" y="5219700"/>
            <a:ext cx="4471987" cy="344328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2484438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12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2484438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Рисунок 13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3708400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3708400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0213" y="3708400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5876925" y="3851275"/>
            <a:ext cx="682625" cy="539750"/>
          </a:xfrm>
          <a:prstGeom prst="actionButtonForwardNex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0213" y="2484438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5538" y="1042988"/>
            <a:ext cx="4572000" cy="1368425"/>
          </a:xfrm>
          <a:prstGeom prst="triangle">
            <a:avLst/>
          </a:prstGeom>
          <a:noFill/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838" y="1331913"/>
            <a:ext cx="1584325" cy="936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solidFill>
                  <a:srgbClr val="0070C0"/>
                </a:solidFill>
                <a:latin typeface="Arial Narrow" pitchFamily="34" charset="0"/>
              </a:rPr>
              <a:t>4</a:t>
            </a:r>
            <a:endParaRPr lang="ru-RU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sdhy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13" y="6423025"/>
            <a:ext cx="5280025" cy="2720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534" name="Рисунок 16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2484438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17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3708400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18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4932363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2484438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0800" y="2484438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3708400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0800" y="3708400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4932363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0800" y="4932363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5876925" y="3851275"/>
            <a:ext cx="682625" cy="539750"/>
          </a:xfrm>
          <a:prstGeom prst="actionButtonForwardNex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5538" y="1042988"/>
            <a:ext cx="4572000" cy="1368425"/>
          </a:xfrm>
          <a:prstGeom prst="triangle">
            <a:avLst/>
          </a:prstGeom>
          <a:noFill/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838" y="1331913"/>
            <a:ext cx="1584325" cy="936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solidFill>
                  <a:srgbClr val="0070C0"/>
                </a:solidFill>
                <a:latin typeface="Arial Narrow" pitchFamily="34" charset="0"/>
              </a:rPr>
              <a:t>4</a:t>
            </a:r>
            <a:endParaRPr lang="ru-RU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sdhy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13" y="6423025"/>
            <a:ext cx="5280025" cy="2720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582" name="Рисунок 16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2484438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17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3708400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18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4932363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2484438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0213" y="2484438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3708400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0213" y="3708400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4932363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0213" y="4932363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5876925" y="3851275"/>
            <a:ext cx="682625" cy="539750"/>
          </a:xfrm>
          <a:prstGeom prst="actionButtonForwardNex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5538" y="1042988"/>
            <a:ext cx="4572000" cy="1368425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838" y="1331913"/>
            <a:ext cx="1584325" cy="936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solidFill>
                  <a:srgbClr val="C00000"/>
                </a:solidFill>
                <a:latin typeface="Arial Narrow" pitchFamily="34" charset="0"/>
              </a:rPr>
              <a:t>5</a:t>
            </a:r>
            <a:endParaRPr lang="ru-RU" sz="9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XFD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7524750"/>
            <a:ext cx="4140200" cy="1238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XFDS.png"/>
          <p:cNvPicPr>
            <a:picLocks noChangeAspect="1"/>
          </p:cNvPicPr>
          <p:nvPr/>
        </p:nvPicPr>
        <p:blipFill>
          <a:blip r:embed="rId4"/>
          <a:srcRect l="36446"/>
          <a:stretch>
            <a:fillRect/>
          </a:stretch>
        </p:blipFill>
        <p:spPr>
          <a:xfrm>
            <a:off x="4221163" y="7524750"/>
            <a:ext cx="2636837" cy="1241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631" name="Рисунок 17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2484438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Рисунок 18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3708400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Рисунок 19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4932363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Рисунок 20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6156325"/>
            <a:ext cx="12604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949950" y="3851275"/>
            <a:ext cx="681038" cy="53975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" name="Рисунок 23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2484438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0800" y="2484438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3708400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0800" y="3708400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4932363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0800" y="4932363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6156325"/>
            <a:ext cx="12604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0800" y="6156325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5538" y="1042988"/>
            <a:ext cx="4572000" cy="1368425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838" y="1331913"/>
            <a:ext cx="1584325" cy="936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solidFill>
                  <a:srgbClr val="C00000"/>
                </a:solidFill>
                <a:latin typeface="Arial Narrow" pitchFamily="34" charset="0"/>
              </a:rPr>
              <a:t>5</a:t>
            </a:r>
            <a:endParaRPr lang="ru-RU" sz="9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XFD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7524750"/>
            <a:ext cx="4140200" cy="1238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XFDS.png"/>
          <p:cNvPicPr>
            <a:picLocks noChangeAspect="1"/>
          </p:cNvPicPr>
          <p:nvPr/>
        </p:nvPicPr>
        <p:blipFill>
          <a:blip r:embed="rId4"/>
          <a:srcRect l="36446"/>
          <a:stretch>
            <a:fillRect/>
          </a:stretch>
        </p:blipFill>
        <p:spPr>
          <a:xfrm>
            <a:off x="4221163" y="7524750"/>
            <a:ext cx="2636837" cy="1241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679" name="Рисунок 17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2484438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Рисунок 18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3708400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Рисунок 19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4932363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Рисунок 20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6156325"/>
            <a:ext cx="12604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949950" y="3851275"/>
            <a:ext cx="681038" cy="53975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" name="Рисунок 23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2484438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0213" y="2484438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3708400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0213" y="3708400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4932363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0213" y="4932363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6156325"/>
            <a:ext cx="12604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0213" y="6156325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B8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5538" y="1042988"/>
            <a:ext cx="4572000" cy="1368425"/>
          </a:xfrm>
          <a:prstGeom prst="triangle">
            <a:avLst/>
          </a:prstGeom>
          <a:noFill/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838" y="1331913"/>
            <a:ext cx="1584325" cy="936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solidFill>
                  <a:srgbClr val="0070C0"/>
                </a:solidFill>
                <a:latin typeface="Arial Narrow" pitchFamily="34" charset="0"/>
              </a:rPr>
              <a:t>6</a:t>
            </a:r>
            <a:endParaRPr lang="ru-RU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875" y="6227763"/>
            <a:ext cx="3857625" cy="27003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26" name="Рисунок 14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2484438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Рисунок 15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3708400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Рисунок 16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4932363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5949950" y="3851275"/>
            <a:ext cx="681038" cy="539750"/>
          </a:xfrm>
          <a:prstGeom prst="actionButtonForwardNext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2484438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0800" y="2484438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3708400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0800" y="3708400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0_6c947_87c6edc6_XX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0" y="4932363"/>
            <a:ext cx="1260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0_6c946_9b7e2cfd_XX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0800" y="4932363"/>
            <a:ext cx="1260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ISPRING_UUID" val="{5A0F5702-3A9B-4799-AF07-96C5C4E14A3C}"/>
  <p:tag name="ISPRING_RESOURCE_FOLDER" val="C:\Users\PC\Desktop\ЧИСЛОВЫЕ ДОМИКИ\"/>
  <p:tag name="ISPRING_PRESENTATION_PATH" val="C:\Users\PC\Desktop\ЧИСЛОВЫЕ ДОМИКИ.pptx"/>
  <p:tag name="ISPRING_PRESENTATION_INFO" val="&lt;?xml version=&quot;1.0&quot; encoding=&quot;UTF-8&quot; standalone=&quot;no&quot; ?&gt;&#10;&lt;presentation&gt;&#10;&#10;  &lt;slides&gt;&#10;    &lt;slide duration=&quot;6414&quot; id=&quot;{AFB1B5E4-6232-4C81-A35F-DBFBCD22F13F}&quot; pptId=&quot;271&quot; transitionDuration=&quot;0&quot;/&gt;&#10;    &lt;slide duration=&quot;7111&quot; id=&quot;{A15474D8-8CA4-43A5-843A-E7D8F80BC87C}&quot; pptId=&quot;279&quot; transitionDuration=&quot;0&quot;/&gt;&#10;    &lt;slide duration=&quot;6983&quot; id=&quot;{0797B7A8-D1F3-4C16-B1D0-9B2B9F022646}&quot; pptId=&quot;267&quot; transitionDuration=&quot;0&quot;/&gt;&#10;    &lt;slide duration=&quot;5000&quot; id=&quot;{204B7533-973B-4424-BE9A-EA05FE57116E}&quot; pptId=&quot;269&quot; transitionDuration=&quot;0&quot;/&gt;&#10;    &lt;slide duration=&quot;5000&quot; id=&quot;{1DE3DD6A-F09C-4378-B4A6-FE0ABD3053FE}&quot; pptId=&quot;272&quot; transitionDuration=&quot;0&quot;/&gt;&#10;    &lt;slide duration=&quot;5000&quot; id=&quot;{759EC049-0179-413A-97FF-55E38DB6D87D}&quot; pptId=&quot;270&quot; transitionDuration=&quot;0&quot;/&gt;&#10;    &lt;slide duration=&quot;5000&quot; id=&quot;{57040552-AE35-46B9-8538-6B91CBF94592}&quot; pptId=&quot;273&quot; transitionDuration=&quot;0&quot;/&gt;&#10;    &lt;slide duration=&quot;5000&quot; id=&quot;{3AE4C03F-581D-499D-8CC3-353D4C25A49A}&quot; pptId=&quot;259&quot; transitionDuration=&quot;0&quot;/&gt;&#10;    &lt;slide duration=&quot;5000&quot; id=&quot;{824A9A08-8D17-4816-BFF0-766AF6EB31E9}&quot; pptId=&quot;274&quot; transitionDuration=&quot;0&quot;/&gt;&#10;    &lt;slide duration=&quot;5000&quot; id=&quot;{68457923-1B66-4F91-A588-2780CDD00E7C}&quot; pptId=&quot;261&quot; transitionDuration=&quot;0&quot;/&gt;&#10;    &lt;slide duration=&quot;5000&quot; id=&quot;{0C08BACC-6A32-4C4F-BED5-284DCE115148}&quot; pptId=&quot;275&quot; transitionDuration=&quot;0&quot;/&gt;&#10;    &lt;slide duration=&quot;5000&quot; id=&quot;{4A0E42F3-A1CD-48E8-9BAB-DE166C8A550C}&quot; pptId=&quot;262&quot; transitionDuration=&quot;0&quot;/&gt;&#10;    &lt;slide duration=&quot;5000&quot; id=&quot;{29CA1232-2F5A-41F2-80EF-4E94258DAEB6}&quot; pptId=&quot;276&quot; transitionDuration=&quot;0&quot;/&gt;&#10;    &lt;slide duration=&quot;5000&quot; id=&quot;{4D56A051-1028-46B0-BEB7-2975DE2FFEB3}&quot; pptId=&quot;258&quot; transitionDuration=&quot;0&quot;/&gt;&#10;    &lt;slide duration=&quot;5000&quot; id=&quot;{E555A7C0-F99D-4951-9157-50A028D83040}&quot; pptId=&quot;257&quot; transitionDuration=&quot;0&quot;/&gt;&#10;    &lt;slide duration=&quot;5000&quot; id=&quot;{2A3BD9AA-FA6D-4113-BB04-720A292A42DE}&quot; pptId=&quot;277&quot; transitionDuration=&quot;0&quot;/&gt;&#10;    &lt;slide duration=&quot;5000&quot; id=&quot;{E69148E6-75DD-490A-9C09-445718D9B8DD}&quot; pptId=&quot;256&quot; transitionDuration=&quot;0&quot;/&gt;&#10;    &lt;slide duration=&quot;5000&quot; id=&quot;{4DBE85BB-BC03-488D-A069-EA946B18DFFE}&quot; pptId=&quot;278&quot; transitionDuration=&quot;0&quot;/&gt;&#10;  &lt;/slides&gt;&#10;&#10;  &lt;narration&gt;&#10;    &lt;audioTracks&gt;&#10;      &lt;audioTrack duration=&quot;161834&quot; muted=&quot;false&quot; slideId=&quot;{AFB1B5E4-6232-4C81-A35F-DBFBCD22F13F}&quot; startTime=&quot;0&quot; stepIndex=&quot;0&quot; volume=&quot;1&quot;&gt;&#10;        &lt;file modifyTime=&quot;2013-12-25T16:33:06&quot; size=&quot;6473360&quot;&gt;&#10;          &lt;path full=&quot;C:\Users\PC\Desktop\ЧИСЛОВЫЕ ДОМИКИ\audio\Mamulechka_-_rano_utrom_prosypayus_ya_ot_glaz_tvoih_(iPlayer.fm).mp3&quot; relative=&quot;ЧИСЛОВЫЕ ДОМИКИ\audio\Mamulechka_-_rano_utrom_prosypayus_ya_ot_glaz_tvoih_(iPlayer.fm).mp3&quot; resource=&quot;Mamulechka_-_rano_utrom_prosypayus_ya_ot_glaz_tvoih_(iPlayer.fm).mp3&quot;/&gt;&#10;        &lt;/file&gt;&#10;        &lt;audio channels=&quot;2&quot; sampleRate=&quot;44100&quot;/&gt;&#10;      &lt;/audioTrack&gt;&#10;    &lt;/audioTracks&gt;&#10;  &lt;/narration&gt;&#10;&#10;&lt;/presentation&gt;&#10;"/>
  <p:tag name="ISPRING_RESOURCE_PATHS_HASH_2" val="09e77f7871225a776b9d6b688e1a8f218594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824A9A08-8D17-4816-BFF0-766AF6EB31E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68457923-1B66-4F91-A588-2780CDD00E7C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0C08BACC-6A32-4C4F-BED5-284DCE115148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4A0E42F3-A1CD-48E8-9BAB-DE166C8A550C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29CA1232-2F5A-41F2-80EF-4E94258DAEB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4D56A051-1028-46B0-BEB7-2975DE2FFEB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E555A7C0-F99D-4951-9157-50A028D83040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2A3BD9AA-FA6D-4113-BB04-720A292A42D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E69148E6-75DD-490A-9C09-445718D9B8DD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4DBE85BB-BC03-488D-A069-EA946B18DFF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414"/>
  <p:tag name="ISPRING_CUSTOM_TIMING_USED" val="1"/>
  <p:tag name="ISPRING_SLIDE_ID" val="{AFB1B5E4-6232-4C81-A35F-DBFBCD22F13F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7.111"/>
  <p:tag name="ISPRING_CUSTOM_TIMING_USED" val="1"/>
  <p:tag name="ISPRING_SLIDE_ID" val="{A15474D8-8CA4-43A5-843A-E7D8F80BC87C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983"/>
  <p:tag name="ISPRING_CUSTOM_TIMING_USED" val="1"/>
  <p:tag name="ISPRING_SLIDE_ID" val="{0797B7A8-D1F3-4C16-B1D0-9B2B9F02264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204B7533-973B-4424-BE9A-EA05FE57116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1DE3DD6A-F09C-4378-B4A6-FE0ABD3053F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759EC049-0179-413A-97FF-55E38DB6D87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57040552-AE35-46B9-8538-6B91CBF94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105</Words>
  <Application>Microsoft Office PowerPoint</Application>
  <PresentationFormat>On-screen Show (4:3)</PresentationFormat>
  <Paragraphs>69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Calibri</vt:lpstr>
      <vt:lpstr>Arial</vt:lpstr>
      <vt:lpstr>Arial Narrow</vt:lpstr>
      <vt:lpstr>Тема Office</vt:lpstr>
      <vt:lpstr>Слайд 1</vt:lpstr>
      <vt:lpstr>Справка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Числовые домики</dc:title>
  <dc:subject>Состав чисел первого десятка</dc:subject>
  <dc:creator>Питинёва Антонина Алексеевна</dc:creator>
  <cp:keywords>состав числа, числовые домики</cp:keywords>
  <cp:lastModifiedBy>хока</cp:lastModifiedBy>
  <cp:revision>70</cp:revision>
  <dcterms:created xsi:type="dcterms:W3CDTF">2015-03-08T16:50:57Z</dcterms:created>
  <dcterms:modified xsi:type="dcterms:W3CDTF">2022-11-29T12:35:34Z</dcterms:modified>
</cp:coreProperties>
</file>