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8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500" b="1" spc="300" dirty="0" smtClean="0"/>
              <a:t>Моё путешествие в Сочи</a:t>
            </a:r>
            <a:br>
              <a:rPr lang="ru-RU" sz="4500" b="1" spc="300" dirty="0" smtClean="0"/>
            </a:br>
            <a:r>
              <a:rPr lang="ru-RU" sz="4500" b="1" spc="300" dirty="0" smtClean="0"/>
              <a:t>Июнь 2016 г.</a:t>
            </a:r>
            <a:endParaRPr lang="ru-RU" sz="45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085112"/>
            <a:ext cx="6400800" cy="1752600"/>
          </a:xfrm>
        </p:spPr>
        <p:txBody>
          <a:bodyPr/>
          <a:lstStyle/>
          <a:p>
            <a:r>
              <a:rPr lang="ru-RU" dirty="0" smtClean="0"/>
              <a:t>Путешествие в Сочи началось с полёта на самолёте. Это 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6_175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80012" y="1007657"/>
            <a:ext cx="5400000" cy="4050000"/>
          </a:xfrm>
        </p:spPr>
      </p:pic>
      <p:sp>
        <p:nvSpPr>
          <p:cNvPr id="5" name="TextBox 4"/>
          <p:cNvSpPr txBox="1"/>
          <p:nvPr/>
        </p:nvSpPr>
        <p:spPr>
          <a:xfrm>
            <a:off x="447172" y="5733256"/>
            <a:ext cx="7993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 ещё в парке есть мини-зоопарк, где живут пеликаны, выдра, дикобраз. </a:t>
            </a:r>
          </a:p>
          <a:p>
            <a:pPr algn="ctr"/>
            <a:r>
              <a:rPr lang="ru-RU" b="1" dirty="0" smtClean="0"/>
              <a:t>А лебеди, куропатки, петухи и курочки свободно гуляют по всей территории. </a:t>
            </a:r>
          </a:p>
          <a:p>
            <a:pPr algn="ctr"/>
            <a:r>
              <a:rPr lang="ru-RU" b="1" dirty="0" smtClean="0"/>
              <a:t>Пеликанов я сам покормил.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9_114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784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Мы поднимались в горы. Место называется Роза Хутор, </a:t>
            </a:r>
          </a:p>
          <a:p>
            <a:pPr algn="ctr"/>
            <a:r>
              <a:rPr lang="ru-RU" sz="2000" b="1" dirty="0" smtClean="0"/>
              <a:t>находится на высоте + 560 метров над уровнем моря. </a:t>
            </a:r>
          </a:p>
          <a:p>
            <a:pPr algn="ctr"/>
            <a:r>
              <a:rPr lang="ru-RU" sz="2000" b="1" dirty="0" smtClean="0"/>
              <a:t>Прокатились на канатной дороге на высоту + 1 170 м. до Розы Плато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9_120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611560" y="5661248"/>
            <a:ext cx="7474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Все дороги, гостиницы, магазины и кафе, канатная дорога и всё, </a:t>
            </a:r>
          </a:p>
          <a:p>
            <a:pPr algn="ctr"/>
            <a:r>
              <a:rPr lang="ru-RU" sz="2000" b="1" dirty="0" smtClean="0"/>
              <a:t>что находится на Розе Хутор строилось для проведения </a:t>
            </a:r>
          </a:p>
          <a:p>
            <a:pPr algn="ctr"/>
            <a:r>
              <a:rPr lang="ru-RU" sz="2000" b="1" dirty="0" smtClean="0"/>
              <a:t>Зимних олимпийских игр 2014 года.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0_044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972274" y="5589240"/>
            <a:ext cx="7650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А добирались мы до Сочи и вернулись обратно на самолёте.</a:t>
            </a:r>
          </a:p>
          <a:p>
            <a:pPr algn="ctr"/>
            <a:r>
              <a:rPr lang="ru-RU" sz="2000" b="1" dirty="0" smtClean="0"/>
              <a:t>Мне в Сочи очень понравилось и мы обязательно туда вернёмся.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ч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920000" cy="4315789"/>
          </a:xfrm>
        </p:spPr>
      </p:pic>
      <p:sp>
        <p:nvSpPr>
          <p:cNvPr id="5" name="TextBox 4"/>
          <p:cNvSpPr txBox="1"/>
          <p:nvPr/>
        </p:nvSpPr>
        <p:spPr>
          <a:xfrm>
            <a:off x="653112" y="5229200"/>
            <a:ext cx="79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 июне 2016 года мы всей семьёй – я, папа, мама и </a:t>
            </a:r>
            <a:r>
              <a:rPr lang="ru-RU" b="1" dirty="0" err="1" smtClean="0"/>
              <a:t>Аязик</a:t>
            </a:r>
            <a:r>
              <a:rPr lang="ru-RU" b="1" dirty="0" smtClean="0"/>
              <a:t> – отдыхали в Сочи.</a:t>
            </a:r>
          </a:p>
          <a:p>
            <a:pPr algn="ctr"/>
            <a:r>
              <a:rPr lang="ru-RU" b="1" dirty="0" smtClean="0"/>
              <a:t>Мы жили в разных гостиницах и посетили много интересных мест.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Мы видели Сочи Парк. </a:t>
            </a:r>
            <a:br>
              <a:rPr lang="ru-RU" sz="2000" b="1" dirty="0" smtClean="0"/>
            </a:br>
            <a:r>
              <a:rPr lang="ru-RU" sz="2000" b="1" dirty="0" smtClean="0"/>
              <a:t>Это большой парк развлечений в Сочи с разными аттракционами</a:t>
            </a:r>
            <a:endParaRPr lang="ru-RU" sz="2000" b="1" dirty="0"/>
          </a:p>
        </p:txBody>
      </p:sp>
      <p:pic>
        <p:nvPicPr>
          <p:cNvPr id="4" name="Содержимое 3" descr="20180614_223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816000" cy="51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4_183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00000" cy="5400000"/>
          </a:xfrm>
        </p:spPr>
      </p:pic>
      <p:sp>
        <p:nvSpPr>
          <p:cNvPr id="6" name="TextBox 5"/>
          <p:cNvSpPr txBox="1"/>
          <p:nvPr/>
        </p:nvSpPr>
        <p:spPr>
          <a:xfrm>
            <a:off x="1043608" y="5877272"/>
            <a:ext cx="690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Это я, мама и </a:t>
            </a:r>
            <a:r>
              <a:rPr lang="ru-RU" sz="2000" b="1" dirty="0" err="1" smtClean="0"/>
              <a:t>Аязик</a:t>
            </a:r>
            <a:r>
              <a:rPr lang="ru-RU" sz="2000" b="1" dirty="0" smtClean="0"/>
              <a:t>. А сзади самая большая горка в парке.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4_204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815999" cy="51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842" y="5693186"/>
            <a:ext cx="509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Аттракцион «Машинки». Я тоже покатался.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4_21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548679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62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Я не запомнил как называется этот аттракцион, </a:t>
            </a:r>
          </a:p>
          <a:p>
            <a:pPr algn="ctr"/>
            <a:r>
              <a:rPr lang="ru-RU" sz="2000" b="1" dirty="0" smtClean="0"/>
              <a:t>но там можно всё потрогать, покрутить и посмотреть как работает.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6_151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620687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5733256"/>
            <a:ext cx="6790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городе Сочи прямо на улицах растут настоящие пальмы, </a:t>
            </a:r>
          </a:p>
          <a:p>
            <a:pPr algn="ctr"/>
            <a:r>
              <a:rPr lang="ru-RU" sz="2000" b="1" dirty="0" smtClean="0"/>
              <a:t>а на пальмах – настоящие финики.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6_171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00800" cy="5112568"/>
          </a:xfrm>
        </p:spPr>
      </p:pic>
      <p:sp>
        <p:nvSpPr>
          <p:cNvPr id="5" name="TextBox 4"/>
          <p:cNvSpPr txBox="1"/>
          <p:nvPr/>
        </p:nvSpPr>
        <p:spPr>
          <a:xfrm>
            <a:off x="759457" y="5877272"/>
            <a:ext cx="7696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Это мы пошли на экскурсию в парк «Дендрарий»,</a:t>
            </a:r>
          </a:p>
          <a:p>
            <a:pPr algn="ctr"/>
            <a:r>
              <a:rPr lang="ru-RU" sz="2000" b="1" dirty="0" smtClean="0"/>
              <a:t>потому что мама очень любит всякие красивые растения и цветы.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16_175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816000" cy="5112000"/>
          </a:xfrm>
        </p:spPr>
      </p:pic>
      <p:sp>
        <p:nvSpPr>
          <p:cNvPr id="5" name="TextBox 4"/>
          <p:cNvSpPr txBox="1"/>
          <p:nvPr/>
        </p:nvSpPr>
        <p:spPr>
          <a:xfrm>
            <a:off x="979745" y="5661248"/>
            <a:ext cx="7099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Самое красивое дерево в парке – это магнолия. </a:t>
            </a:r>
          </a:p>
          <a:p>
            <a:pPr algn="ctr"/>
            <a:r>
              <a:rPr lang="ru-RU" sz="2000" b="1" dirty="0" smtClean="0"/>
              <a:t>У этого дерева большие красивые цветы и они вкусно пахнут.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271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Моё путешествие в Сочи Июнь 2016 г.</vt:lpstr>
      <vt:lpstr>Слайд 2</vt:lpstr>
      <vt:lpstr>Мы видели Сочи Парк.  Это большой парк развлечений в Сочи с разными аттракционами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путешествие в Сочи</dc:title>
  <dc:creator>Зухра</dc:creator>
  <cp:lastModifiedBy>Пользователь</cp:lastModifiedBy>
  <cp:revision>15</cp:revision>
  <dcterms:created xsi:type="dcterms:W3CDTF">2020-03-15T10:17:10Z</dcterms:created>
  <dcterms:modified xsi:type="dcterms:W3CDTF">2020-03-16T06:43:17Z</dcterms:modified>
</cp:coreProperties>
</file>