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75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60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94660"/>
  </p:normalViewPr>
  <p:slideViewPr>
    <p:cSldViewPr>
      <p:cViewPr>
        <p:scale>
          <a:sx n="90" d="100"/>
          <a:sy n="90" d="100"/>
        </p:scale>
        <p:origin x="-400" y="8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fld id="{8C9E325C-1A4B-4A71-A89D-03EA06009381}" type="datetimeFigureOut">
              <a:rPr lang="ru-RU"/>
              <a:pPr>
                <a:defRPr/>
              </a:pPr>
              <a:t>29.11.2022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fld id="{527B4D2E-DDAE-4535-A5BF-7B52705C81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fld id="{77DF025C-3D78-4F4D-9233-FC661B65F97C}" type="datetimeFigureOut">
              <a:rPr lang="ru-RU"/>
              <a:pPr>
                <a:defRPr/>
              </a:pPr>
              <a:t>29.11.2022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fld id="{BBB8BAE0-4300-426C-AFB3-79C639EF96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fld id="{90FDDCA5-A637-4C11-A74D-38C98220942A}" type="datetimeFigureOut">
              <a:rPr lang="ru-RU"/>
              <a:pPr>
                <a:defRPr/>
              </a:pPr>
              <a:t>29.11.2022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fld id="{0D2C5D48-9D1E-435C-8008-0705BFA62A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fld id="{688923CF-7062-44FE-827F-CE7A9134C7A0}" type="datetimeFigureOut">
              <a:rPr lang="ru-RU"/>
              <a:pPr>
                <a:defRPr/>
              </a:pPr>
              <a:t>29.11.2022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fld id="{AD6CE1B7-0902-465E-BC40-E2ED9A4CD4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fld id="{2132E80C-C176-48AF-AF11-03C73E69D2B2}" type="datetimeFigureOut">
              <a:rPr lang="ru-RU"/>
              <a:pPr>
                <a:defRPr/>
              </a:pPr>
              <a:t>29.11.2022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fld id="{7224BA7E-BE50-4ED0-A8C9-43A985F165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fld id="{FB3840F5-1B14-4ACC-B1C2-191C89A0340B}" type="datetimeFigureOut">
              <a:rPr lang="ru-RU"/>
              <a:pPr>
                <a:defRPr/>
              </a:pPr>
              <a:t>29.11.2022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fld id="{78D990C2-8313-44FA-A74E-FEE1DA8832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fld id="{6E56318D-983D-4EFC-A74C-E1DD76E131A1}" type="datetimeFigureOut">
              <a:rPr lang="ru-RU"/>
              <a:pPr>
                <a:defRPr/>
              </a:pPr>
              <a:t>29.11.2022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fld id="{992CBDE4-CFF1-444A-B9B2-2E53D3D301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fld id="{E51036A7-C20B-447E-BB22-48B26A38FB23}" type="datetimeFigureOut">
              <a:rPr lang="ru-RU"/>
              <a:pPr>
                <a:defRPr/>
              </a:pPr>
              <a:t>29.11.2022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fld id="{DDEDB814-93E4-4206-AE4F-E0BCB42811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fld id="{5E7E03FD-98F5-4D9B-860D-94BE21F439A3}" type="datetimeFigureOut">
              <a:rPr lang="ru-RU"/>
              <a:pPr>
                <a:defRPr/>
              </a:pPr>
              <a:t>29.11.2022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fld id="{72A1E812-5492-4843-A053-2529D04667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fld id="{6B4EBBBE-FE67-4F8A-92CC-9544332A290A}" type="datetimeFigureOut">
              <a:rPr lang="ru-RU"/>
              <a:pPr>
                <a:defRPr/>
              </a:pPr>
              <a:t>29.11.2022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fld id="{78A352C5-B663-41C4-BEA1-05C502DE7F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fld id="{17D153D3-A66A-44BA-9A80-854BB9CF6B5C}" type="datetimeFigureOut">
              <a:rPr lang="ru-RU"/>
              <a:pPr>
                <a:defRPr/>
              </a:pPr>
              <a:t>29.11.2022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fld id="{5FBD1011-7BC1-48FC-B944-67A942142C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64A2">
            <a:alpha val="85097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 userDrawn="1"/>
        </p:nvSpPr>
        <p:spPr>
          <a:xfrm rot="21365376">
            <a:off x="342900" y="350838"/>
            <a:ext cx="8501063" cy="6156325"/>
          </a:xfrm>
          <a:prstGeom prst="rect">
            <a:avLst/>
          </a:prstGeom>
          <a:solidFill>
            <a:schemeClr val="accent4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" name="Прямоугольник 25"/>
          <p:cNvSpPr/>
          <p:nvPr userDrawn="1"/>
        </p:nvSpPr>
        <p:spPr>
          <a:xfrm rot="352294">
            <a:off x="354013" y="558800"/>
            <a:ext cx="8458200" cy="581501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7" name="Прямоугольник 26"/>
          <p:cNvSpPr/>
          <p:nvPr userDrawn="1"/>
        </p:nvSpPr>
        <p:spPr>
          <a:xfrm>
            <a:off x="428625" y="500063"/>
            <a:ext cx="8286750" cy="5929312"/>
          </a:xfrm>
          <a:prstGeom prst="rect">
            <a:avLst/>
          </a:prstGeom>
          <a:solidFill>
            <a:schemeClr val="bg1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409" name="Rectangle 1"/>
          <p:cNvSpPr>
            <a:spLocks noChangeArrowheads="1"/>
          </p:cNvSpPr>
          <p:nvPr userDrawn="1"/>
        </p:nvSpPr>
        <p:spPr bwMode="auto">
          <a:xfrm>
            <a:off x="571500" y="6500813"/>
            <a:ext cx="109537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ru-RU" sz="600" dirty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© Фокина Лидия Петровна </a:t>
            </a:r>
            <a:endParaRPr lang="ru-RU" sz="600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030" name="Группа 14"/>
          <p:cNvGrpSpPr>
            <a:grpSpLocks/>
          </p:cNvGrpSpPr>
          <p:nvPr userDrawn="1"/>
        </p:nvGrpSpPr>
        <p:grpSpPr bwMode="auto">
          <a:xfrm>
            <a:off x="714375" y="2214563"/>
            <a:ext cx="500063" cy="500062"/>
            <a:chOff x="571472" y="3929066"/>
            <a:chExt cx="785818" cy="785818"/>
          </a:xfrm>
        </p:grpSpPr>
        <p:sp>
          <p:nvSpPr>
            <p:cNvPr id="16" name="Овал 15"/>
            <p:cNvSpPr/>
            <p:nvPr/>
          </p:nvSpPr>
          <p:spPr>
            <a:xfrm>
              <a:off x="571472" y="3929066"/>
              <a:ext cx="785818" cy="785818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7030A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7" name="Овал 16"/>
            <p:cNvSpPr/>
            <p:nvPr/>
          </p:nvSpPr>
          <p:spPr>
            <a:xfrm>
              <a:off x="714348" y="4071942"/>
              <a:ext cx="500066" cy="500066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7030A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031" name="Группа 17"/>
          <p:cNvGrpSpPr>
            <a:grpSpLocks/>
          </p:cNvGrpSpPr>
          <p:nvPr userDrawn="1"/>
        </p:nvGrpSpPr>
        <p:grpSpPr bwMode="auto">
          <a:xfrm>
            <a:off x="714375" y="3214688"/>
            <a:ext cx="500063" cy="500062"/>
            <a:chOff x="571472" y="3929066"/>
            <a:chExt cx="785818" cy="785818"/>
          </a:xfrm>
        </p:grpSpPr>
        <p:sp>
          <p:nvSpPr>
            <p:cNvPr id="19" name="Овал 18"/>
            <p:cNvSpPr/>
            <p:nvPr/>
          </p:nvSpPr>
          <p:spPr>
            <a:xfrm>
              <a:off x="571472" y="3929066"/>
              <a:ext cx="785818" cy="785818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7030A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0" name="Овал 19"/>
            <p:cNvSpPr/>
            <p:nvPr/>
          </p:nvSpPr>
          <p:spPr>
            <a:xfrm>
              <a:off x="714348" y="4071942"/>
              <a:ext cx="500066" cy="500066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7030A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032" name="Группа 20"/>
          <p:cNvGrpSpPr>
            <a:grpSpLocks/>
          </p:cNvGrpSpPr>
          <p:nvPr userDrawn="1"/>
        </p:nvGrpSpPr>
        <p:grpSpPr bwMode="auto">
          <a:xfrm>
            <a:off x="714375" y="4214813"/>
            <a:ext cx="500063" cy="500062"/>
            <a:chOff x="571472" y="3929066"/>
            <a:chExt cx="785818" cy="785818"/>
          </a:xfrm>
        </p:grpSpPr>
        <p:sp>
          <p:nvSpPr>
            <p:cNvPr id="22" name="Овал 21"/>
            <p:cNvSpPr/>
            <p:nvPr/>
          </p:nvSpPr>
          <p:spPr>
            <a:xfrm>
              <a:off x="571472" y="3929066"/>
              <a:ext cx="785818" cy="785818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7030A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3" name="Овал 22"/>
            <p:cNvSpPr/>
            <p:nvPr/>
          </p:nvSpPr>
          <p:spPr>
            <a:xfrm>
              <a:off x="714348" y="4071942"/>
              <a:ext cx="500066" cy="500066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7030A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../media/audio3.wav"/><Relationship Id="rId3" Type="http://schemas.openxmlformats.org/officeDocument/2006/relationships/audio" Target="../media/audio1.wav"/><Relationship Id="rId7" Type="http://schemas.openxmlformats.org/officeDocument/2006/relationships/image" Target="../media/image5.jpeg"/><Relationship Id="rId12" Type="http://schemas.openxmlformats.org/officeDocument/2006/relationships/image" Target="../media/image8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11" Type="http://schemas.openxmlformats.org/officeDocument/2006/relationships/audio" Target="../media/audio4.wav"/><Relationship Id="rId5" Type="http://schemas.openxmlformats.org/officeDocument/2006/relationships/audio" Target="../media/audio2.wav"/><Relationship Id="rId10" Type="http://schemas.openxmlformats.org/officeDocument/2006/relationships/image" Target="../media/image7.jpeg"/><Relationship Id="rId4" Type="http://schemas.openxmlformats.org/officeDocument/2006/relationships/image" Target="../media/image3.jpeg"/><Relationship Id="rId9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audio" Target="../media/audio3.wav"/><Relationship Id="rId3" Type="http://schemas.openxmlformats.org/officeDocument/2006/relationships/audio" Target="../media/audio1.wav"/><Relationship Id="rId7" Type="http://schemas.openxmlformats.org/officeDocument/2006/relationships/image" Target="../media/image5.jpeg"/><Relationship Id="rId12" Type="http://schemas.openxmlformats.org/officeDocument/2006/relationships/image" Target="../media/image8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11" Type="http://schemas.openxmlformats.org/officeDocument/2006/relationships/image" Target="../media/image7.jpeg"/><Relationship Id="rId5" Type="http://schemas.openxmlformats.org/officeDocument/2006/relationships/audio" Target="../media/audio5.wav"/><Relationship Id="rId10" Type="http://schemas.openxmlformats.org/officeDocument/2006/relationships/audio" Target="../media/audio2.wav"/><Relationship Id="rId4" Type="http://schemas.openxmlformats.org/officeDocument/2006/relationships/image" Target="../media/image3.jpeg"/><Relationship Id="rId9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audio" Target="../media/audio1.wav"/><Relationship Id="rId7" Type="http://schemas.openxmlformats.org/officeDocument/2006/relationships/audio" Target="../media/audio8.wav"/><Relationship Id="rId12" Type="http://schemas.openxmlformats.org/officeDocument/2006/relationships/image" Target="../media/image8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11" Type="http://schemas.openxmlformats.org/officeDocument/2006/relationships/image" Target="../media/image7.jpeg"/><Relationship Id="rId5" Type="http://schemas.openxmlformats.org/officeDocument/2006/relationships/audio" Target="../media/audio2.wav"/><Relationship Id="rId10" Type="http://schemas.openxmlformats.org/officeDocument/2006/relationships/image" Target="../media/image6.jpeg"/><Relationship Id="rId4" Type="http://schemas.openxmlformats.org/officeDocument/2006/relationships/image" Target="../media/image3.jpeg"/><Relationship Id="rId9" Type="http://schemas.openxmlformats.org/officeDocument/2006/relationships/audio" Target="../media/audio3.wav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audio" Target="../media/audio7.wav"/><Relationship Id="rId3" Type="http://schemas.openxmlformats.org/officeDocument/2006/relationships/audio" Target="../media/audio2.wav"/><Relationship Id="rId7" Type="http://schemas.openxmlformats.org/officeDocument/2006/relationships/image" Target="../media/image12.jpeg"/><Relationship Id="rId12" Type="http://schemas.openxmlformats.org/officeDocument/2006/relationships/image" Target="../media/image15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11" Type="http://schemas.openxmlformats.org/officeDocument/2006/relationships/image" Target="../media/image14.jpeg"/><Relationship Id="rId5" Type="http://schemas.openxmlformats.org/officeDocument/2006/relationships/audio" Target="../media/audio3.wav"/><Relationship Id="rId10" Type="http://schemas.openxmlformats.org/officeDocument/2006/relationships/audio" Target="../media/audio1.wav"/><Relationship Id="rId4" Type="http://schemas.openxmlformats.org/officeDocument/2006/relationships/image" Target="../media/image10.jpeg"/><Relationship Id="rId9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audio" Target="../media/audio6.wav"/><Relationship Id="rId13" Type="http://schemas.openxmlformats.org/officeDocument/2006/relationships/image" Target="../media/image15.jpeg"/><Relationship Id="rId3" Type="http://schemas.openxmlformats.org/officeDocument/2006/relationships/audio" Target="../media/audio2.wav"/><Relationship Id="rId7" Type="http://schemas.openxmlformats.org/officeDocument/2006/relationships/image" Target="../media/image12.jpeg"/><Relationship Id="rId12" Type="http://schemas.openxmlformats.org/officeDocument/2006/relationships/audio" Target="../media/audio1.wav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11" Type="http://schemas.openxmlformats.org/officeDocument/2006/relationships/image" Target="../media/image14.jpeg"/><Relationship Id="rId5" Type="http://schemas.openxmlformats.org/officeDocument/2006/relationships/audio" Target="../media/audio3.wav"/><Relationship Id="rId10" Type="http://schemas.openxmlformats.org/officeDocument/2006/relationships/audio" Target="../media/audio4.wav"/><Relationship Id="rId4" Type="http://schemas.openxmlformats.org/officeDocument/2006/relationships/image" Target="../media/image10.jpeg"/><Relationship Id="rId9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5.jpeg"/><Relationship Id="rId3" Type="http://schemas.openxmlformats.org/officeDocument/2006/relationships/audio" Target="../media/audio2.wav"/><Relationship Id="rId7" Type="http://schemas.openxmlformats.org/officeDocument/2006/relationships/audio" Target="../media/audio1.wav"/><Relationship Id="rId12" Type="http://schemas.openxmlformats.org/officeDocument/2006/relationships/audio" Target="../media/audio4.wav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11" Type="http://schemas.openxmlformats.org/officeDocument/2006/relationships/image" Target="../media/image14.jpeg"/><Relationship Id="rId5" Type="http://schemas.openxmlformats.org/officeDocument/2006/relationships/audio" Target="../media/audio3.wav"/><Relationship Id="rId10" Type="http://schemas.openxmlformats.org/officeDocument/2006/relationships/image" Target="../media/image13.jpeg"/><Relationship Id="rId4" Type="http://schemas.openxmlformats.org/officeDocument/2006/relationships/image" Target="../media/image10.jpeg"/><Relationship Id="rId9" Type="http://schemas.openxmlformats.org/officeDocument/2006/relationships/audio" Target="../media/audio6.wav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audio" Target="../media/audio6.wav"/><Relationship Id="rId3" Type="http://schemas.openxmlformats.org/officeDocument/2006/relationships/audio" Target="../media/audio2.wav"/><Relationship Id="rId7" Type="http://schemas.openxmlformats.org/officeDocument/2006/relationships/image" Target="../media/image12.jpeg"/><Relationship Id="rId12" Type="http://schemas.openxmlformats.org/officeDocument/2006/relationships/image" Target="../media/image15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11" Type="http://schemas.openxmlformats.org/officeDocument/2006/relationships/image" Target="../media/image14.jpeg"/><Relationship Id="rId5" Type="http://schemas.openxmlformats.org/officeDocument/2006/relationships/audio" Target="../media/audio7.wav"/><Relationship Id="rId10" Type="http://schemas.openxmlformats.org/officeDocument/2006/relationships/audio" Target="../media/audio1.wav"/><Relationship Id="rId4" Type="http://schemas.openxmlformats.org/officeDocument/2006/relationships/image" Target="../media/image10.jpeg"/><Relationship Id="rId9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img-fotki.yandex.ru/get/9509/134091466.a5/0_c1ab8_a12ae972_S" TargetMode="External"/><Relationship Id="rId13" Type="http://schemas.openxmlformats.org/officeDocument/2006/relationships/hyperlink" Target="https://img-fotki.yandex.ru/get/9153/134091466.a5/0_c1abd_25068d8c_S" TargetMode="External"/><Relationship Id="rId3" Type="http://schemas.openxmlformats.org/officeDocument/2006/relationships/hyperlink" Target="https://img-fotki.yandex.ru/get/9360/134091466.a5/0_c1ab2_6c3e095e_S" TargetMode="External"/><Relationship Id="rId7" Type="http://schemas.openxmlformats.org/officeDocument/2006/relationships/hyperlink" Target="https://img-fotki.yandex.ru/get/9362/134091466.a5/0_c1ab7_5cf4cf7c_S" TargetMode="External"/><Relationship Id="rId12" Type="http://schemas.openxmlformats.org/officeDocument/2006/relationships/hyperlink" Target="https://img-fotki.yandex.ru/get/9502/134091466.a5/0_c1abc_5a206378_S" TargetMode="External"/><Relationship Id="rId2" Type="http://schemas.openxmlformats.org/officeDocument/2006/relationships/hyperlink" Target="https://img-fotki.yandex.ru/get/9474/134091466.a5/0_c1ab1_48f0c836_S" TargetMode="External"/><Relationship Id="rId16" Type="http://schemas.openxmlformats.org/officeDocument/2006/relationships/hyperlink" Target="http://&#1084;&#1080;&#1088;-&#1076;&#1077;&#1090;&#1077;&#1081;.&#1076;&#1077;&#1090;&#1080;/images/mcbthumbs/044.tn.pn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img-fotki.yandex.ru/get/9362/134091466.a5/0_c1ab6_6c03c14c_S" TargetMode="External"/><Relationship Id="rId11" Type="http://schemas.openxmlformats.org/officeDocument/2006/relationships/hyperlink" Target="https://img-fotki.yandex.ru/get/9316/134091466.a5/0_c1abb_780faf8_S" TargetMode="External"/><Relationship Id="rId5" Type="http://schemas.openxmlformats.org/officeDocument/2006/relationships/hyperlink" Target="https://img-fotki.yandex.ru/get/9501/134091466.a5/0_c1ab5_1c10b617_S" TargetMode="External"/><Relationship Id="rId15" Type="http://schemas.openxmlformats.org/officeDocument/2006/relationships/hyperlink" Target="https://img-fotki.yandex.ru/get/9509/134091466.a5/0_c1abf_7324415b_S" TargetMode="External"/><Relationship Id="rId10" Type="http://schemas.openxmlformats.org/officeDocument/2006/relationships/hyperlink" Target="https://img-fotki.yandex.ru/get/9558/134091466.a5/0_c1aba_5174e87d_S" TargetMode="External"/><Relationship Id="rId4" Type="http://schemas.openxmlformats.org/officeDocument/2006/relationships/hyperlink" Target="https://img-fotki.yandex.ru/get/9108/134091466.a5/0_c1ab4_ec9f364a_S" TargetMode="External"/><Relationship Id="rId9" Type="http://schemas.openxmlformats.org/officeDocument/2006/relationships/hyperlink" Target="https://img-fotki.yandex.ru/get/9359/134091466.a5/0_c1ab9_d4086014_S" TargetMode="External"/><Relationship Id="rId14" Type="http://schemas.openxmlformats.org/officeDocument/2006/relationships/hyperlink" Target="https://img-fotki.yandex.ru/get/9308/134091466.a5/0_c1abe_39ffdadd_S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3.jpeg"/><Relationship Id="rId7" Type="http://schemas.openxmlformats.org/officeDocument/2006/relationships/audio" Target="../media/audio3.wav"/><Relationship Id="rId12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8.jpeg"/><Relationship Id="rId5" Type="http://schemas.openxmlformats.org/officeDocument/2006/relationships/image" Target="../media/image4.jpeg"/><Relationship Id="rId10" Type="http://schemas.openxmlformats.org/officeDocument/2006/relationships/image" Target="../media/image7.jpeg"/><Relationship Id="rId4" Type="http://schemas.openxmlformats.org/officeDocument/2006/relationships/audio" Target="../media/audio2.wav"/><Relationship Id="rId9" Type="http://schemas.openxmlformats.org/officeDocument/2006/relationships/audio" Target="../media/audio4.wav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audio6.wav"/><Relationship Id="rId13" Type="http://schemas.openxmlformats.org/officeDocument/2006/relationships/image" Target="../media/image16.png"/><Relationship Id="rId3" Type="http://schemas.openxmlformats.org/officeDocument/2006/relationships/image" Target="../media/image10.jpeg"/><Relationship Id="rId7" Type="http://schemas.openxmlformats.org/officeDocument/2006/relationships/image" Target="../media/image12.jpeg"/><Relationship Id="rId12" Type="http://schemas.openxmlformats.org/officeDocument/2006/relationships/image" Target="../media/image15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11" Type="http://schemas.openxmlformats.org/officeDocument/2006/relationships/image" Target="../media/image14.jpeg"/><Relationship Id="rId5" Type="http://schemas.openxmlformats.org/officeDocument/2006/relationships/image" Target="../media/image11.jpeg"/><Relationship Id="rId10" Type="http://schemas.openxmlformats.org/officeDocument/2006/relationships/audio" Target="../media/audio1.wav"/><Relationship Id="rId4" Type="http://schemas.openxmlformats.org/officeDocument/2006/relationships/audio" Target="../media/audio3.wav"/><Relationship Id="rId9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audio7.wav"/><Relationship Id="rId13" Type="http://schemas.openxmlformats.org/officeDocument/2006/relationships/image" Target="../media/image19.png"/><Relationship Id="rId3" Type="http://schemas.openxmlformats.org/officeDocument/2006/relationships/image" Target="../media/image10.jpeg"/><Relationship Id="rId7" Type="http://schemas.openxmlformats.org/officeDocument/2006/relationships/image" Target="../media/image12.jpeg"/><Relationship Id="rId12" Type="http://schemas.openxmlformats.org/officeDocument/2006/relationships/image" Target="../media/image18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3.wav"/><Relationship Id="rId11" Type="http://schemas.openxmlformats.org/officeDocument/2006/relationships/audio" Target="../media/audio1.wav"/><Relationship Id="rId5" Type="http://schemas.openxmlformats.org/officeDocument/2006/relationships/image" Target="../media/image17.jpeg"/><Relationship Id="rId10" Type="http://schemas.openxmlformats.org/officeDocument/2006/relationships/image" Target="../media/image14.jpeg"/><Relationship Id="rId4" Type="http://schemas.openxmlformats.org/officeDocument/2006/relationships/audio" Target="../media/audio6.wav"/><Relationship Id="rId9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10.jpeg"/><Relationship Id="rId7" Type="http://schemas.openxmlformats.org/officeDocument/2006/relationships/image" Target="../media/image12.jpeg"/><Relationship Id="rId12" Type="http://schemas.openxmlformats.org/officeDocument/2006/relationships/image" Target="../media/image20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3.wav"/><Relationship Id="rId11" Type="http://schemas.openxmlformats.org/officeDocument/2006/relationships/image" Target="../media/image18.jpeg"/><Relationship Id="rId5" Type="http://schemas.openxmlformats.org/officeDocument/2006/relationships/image" Target="../media/image17.jpeg"/><Relationship Id="rId10" Type="http://schemas.openxmlformats.org/officeDocument/2006/relationships/image" Target="../media/image14.jpeg"/><Relationship Id="rId4" Type="http://schemas.openxmlformats.org/officeDocument/2006/relationships/audio" Target="../media/audio8.wav"/><Relationship Id="rId9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13" Type="http://schemas.openxmlformats.org/officeDocument/2006/relationships/image" Target="../media/image21.png"/><Relationship Id="rId3" Type="http://schemas.openxmlformats.org/officeDocument/2006/relationships/image" Target="../media/image10.jpeg"/><Relationship Id="rId7" Type="http://schemas.openxmlformats.org/officeDocument/2006/relationships/image" Target="../media/image12.jpeg"/><Relationship Id="rId12" Type="http://schemas.openxmlformats.org/officeDocument/2006/relationships/image" Target="../media/image18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3.wav"/><Relationship Id="rId11" Type="http://schemas.openxmlformats.org/officeDocument/2006/relationships/audio" Target="../media/audio8.wav"/><Relationship Id="rId5" Type="http://schemas.openxmlformats.org/officeDocument/2006/relationships/image" Target="../media/image17.jpeg"/><Relationship Id="rId10" Type="http://schemas.openxmlformats.org/officeDocument/2006/relationships/image" Target="../media/image14.jpeg"/><Relationship Id="rId4" Type="http://schemas.openxmlformats.org/officeDocument/2006/relationships/audio" Target="../media/audio6.wav"/><Relationship Id="rId9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10.jpeg"/><Relationship Id="rId7" Type="http://schemas.openxmlformats.org/officeDocument/2006/relationships/image" Target="../media/image12.jpeg"/><Relationship Id="rId12" Type="http://schemas.openxmlformats.org/officeDocument/2006/relationships/image" Target="../media/image22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3.wav"/><Relationship Id="rId11" Type="http://schemas.openxmlformats.org/officeDocument/2006/relationships/image" Target="../media/image18.jpeg"/><Relationship Id="rId5" Type="http://schemas.openxmlformats.org/officeDocument/2006/relationships/image" Target="../media/image17.jpeg"/><Relationship Id="rId10" Type="http://schemas.openxmlformats.org/officeDocument/2006/relationships/image" Target="../media/image14.jpeg"/><Relationship Id="rId4" Type="http://schemas.openxmlformats.org/officeDocument/2006/relationships/audio" Target="../media/audio6.wav"/><Relationship Id="rId9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image" Target="../media/image8.jpeg"/><Relationship Id="rId3" Type="http://schemas.openxmlformats.org/officeDocument/2006/relationships/audio" Target="../media/audio7.wav"/><Relationship Id="rId7" Type="http://schemas.openxmlformats.org/officeDocument/2006/relationships/audio" Target="../media/audio1.wav"/><Relationship Id="rId12" Type="http://schemas.openxmlformats.org/officeDocument/2006/relationships/image" Target="../media/image7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11" Type="http://schemas.openxmlformats.org/officeDocument/2006/relationships/audio" Target="../media/audio6.wav"/><Relationship Id="rId5" Type="http://schemas.openxmlformats.org/officeDocument/2006/relationships/audio" Target="../media/audio2.wav"/><Relationship Id="rId10" Type="http://schemas.openxmlformats.org/officeDocument/2006/relationships/image" Target="../media/image6.jpeg"/><Relationship Id="rId4" Type="http://schemas.openxmlformats.org/officeDocument/2006/relationships/image" Target="../media/image3.jpeg"/><Relationship Id="rId9" Type="http://schemas.openxmlformats.org/officeDocument/2006/relationships/audio" Target="../media/audio3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Рисунок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43375" y="2695575"/>
            <a:ext cx="1577975" cy="250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691680" y="764704"/>
            <a:ext cx="6480720" cy="218521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>
                <a:ln w="19050">
                  <a:noFill/>
                  <a:prstDash val="solid"/>
                </a:ln>
                <a:solidFill>
                  <a:srgbClr val="7030A0"/>
                </a:solidFill>
                <a:latin typeface="+mn-lt"/>
              </a:rPr>
              <a:t>Интерактивная игра-раскраска </a:t>
            </a:r>
            <a:endParaRPr lang="ru-RU" sz="2800" b="1" dirty="0">
              <a:ln w="19050">
                <a:noFill/>
                <a:prstDash val="solid"/>
              </a:ln>
              <a:solidFill>
                <a:srgbClr val="7030A0"/>
              </a:solidFill>
              <a:latin typeface="+mn-lt"/>
            </a:endParaRPr>
          </a:p>
          <a:p>
            <a:pPr algn="ctr">
              <a:defRPr/>
            </a:pPr>
            <a:r>
              <a:rPr lang="ru-RU" sz="2800" b="1" dirty="0">
                <a:ln w="19050">
                  <a:noFill/>
                  <a:prstDash val="solid"/>
                </a:ln>
                <a:solidFill>
                  <a:srgbClr val="7030A0"/>
                </a:solidFill>
                <a:latin typeface="+mn-lt"/>
              </a:rPr>
              <a:t>для дошкольников</a:t>
            </a:r>
          </a:p>
          <a:p>
            <a:pPr algn="ctr">
              <a:defRPr/>
            </a:pPr>
            <a:r>
              <a:rPr lang="ru-RU" sz="80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</a:rPr>
              <a:t>«П</a:t>
            </a:r>
            <a:r>
              <a:rPr lang="ru-RU" sz="80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</a:rPr>
              <a:t>р</a:t>
            </a:r>
            <a:r>
              <a:rPr lang="ru-RU" sz="80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</a:rPr>
              <a:t>о</a:t>
            </a:r>
            <a:r>
              <a:rPr lang="ru-RU" sz="80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</a:rPr>
              <a:t>ф</a:t>
            </a:r>
            <a:r>
              <a:rPr lang="ru-RU" sz="80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</a:rPr>
              <a:t>е</a:t>
            </a:r>
            <a:r>
              <a:rPr lang="ru-RU" sz="80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</a:rPr>
              <a:t>с</a:t>
            </a:r>
            <a:r>
              <a:rPr lang="ru-RU" sz="80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</a:rPr>
              <a:t>с</a:t>
            </a:r>
            <a:r>
              <a:rPr lang="ru-RU" sz="80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</a:rPr>
              <a:t>и</a:t>
            </a:r>
            <a:r>
              <a:rPr lang="ru-RU" sz="80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</a:rPr>
              <a:t>и</a:t>
            </a:r>
            <a:r>
              <a:rPr lang="ru-RU" sz="80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</a:rPr>
              <a:t>»</a:t>
            </a:r>
            <a:endParaRPr lang="ru-RU" sz="8000" b="1" dirty="0">
              <a:ln w="19050">
                <a:solidFill>
                  <a:prstClr val="white"/>
                </a:solidFill>
                <a:prstDash val="solid"/>
              </a:ln>
              <a:solidFill>
                <a:srgbClr val="7030A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691680" y="5614674"/>
            <a:ext cx="3816424" cy="83099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 w="19050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Повар </a:t>
            </a:r>
            <a:endParaRPr lang="ru-RU" sz="4800" b="1" dirty="0">
              <a:ln w="19050">
                <a:solidFill>
                  <a:schemeClr val="accent2">
                    <a:lumMod val="50000"/>
                  </a:schemeClr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691680" y="837264"/>
            <a:ext cx="3816424" cy="4751976"/>
          </a:xfrm>
          <a:prstGeom prst="rect">
            <a:avLst/>
          </a:prstGeom>
          <a:blipFill dpi="0" rotWithShape="1">
            <a:blip r:embed="rId2" cstate="email">
              <a:extLst>
                <a:ext uri="{28A0092B-C50C-407E-A947-70E740481C1C}"/>
              </a:extLst>
            </a:blip>
            <a:srcRect/>
            <a:stretch>
              <a:fillRect/>
            </a:stretch>
          </a:blipFill>
          <a:ln w="762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Прямоугольник 10">
            <a:hlinkClick r:id="" action="ppaction://noaction">
              <a:snd r:embed="rId3" name="ой-ой.wav"/>
            </a:hlinkClick>
          </p:cNvPr>
          <p:cNvSpPr/>
          <p:nvPr/>
        </p:nvSpPr>
        <p:spPr>
          <a:xfrm>
            <a:off x="7369175" y="836613"/>
            <a:ext cx="1152525" cy="1512887"/>
          </a:xfrm>
          <a:prstGeom prst="rect">
            <a:avLst/>
          </a:prstGeom>
          <a:blipFill>
            <a:blip r:embed="rId4" cstate="email">
              <a:extLst>
                <a:ext uri="{28A0092B-C50C-407E-A947-70E740481C1C}"/>
              </a:extLst>
            </a:blip>
            <a:stretch>
              <a:fillRect/>
            </a:stretch>
          </a:blip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Прямоугольник 11">
            <a:hlinkClick r:id="" action="ppaction://noaction">
              <a:snd r:embed="rId5" name="Попробуй ещё.wav"/>
            </a:hlinkClick>
          </p:cNvPr>
          <p:cNvSpPr/>
          <p:nvPr/>
        </p:nvSpPr>
        <p:spPr>
          <a:xfrm>
            <a:off x="7400925" y="2673350"/>
            <a:ext cx="1152525" cy="1511300"/>
          </a:xfrm>
          <a:prstGeom prst="rect">
            <a:avLst/>
          </a:prstGeom>
          <a:blipFill>
            <a:blip r:embed="rId6" cstate="email">
              <a:extLst>
                <a:ext uri="{28A0092B-C50C-407E-A947-70E740481C1C}"/>
              </a:extLst>
            </a:blip>
            <a:stretch>
              <a:fillRect/>
            </a:stretch>
          </a:blip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Прямоугольник 12">
            <a:hlinkClick r:id="" action="ppaction://noaction">
              <a:snd r:embed="rId3" name="ой-ой.wav"/>
            </a:hlinkClick>
          </p:cNvPr>
          <p:cNvSpPr/>
          <p:nvPr/>
        </p:nvSpPr>
        <p:spPr>
          <a:xfrm>
            <a:off x="7385050" y="4508500"/>
            <a:ext cx="1152525" cy="1512888"/>
          </a:xfrm>
          <a:prstGeom prst="rect">
            <a:avLst/>
          </a:prstGeom>
          <a:blipFill>
            <a:blip r:embed="rId7" cstate="email">
              <a:extLst>
                <a:ext uri="{28A0092B-C50C-407E-A947-70E740481C1C}"/>
              </a:extLst>
            </a:blip>
            <a:stretch>
              <a:fillRect/>
            </a:stretch>
          </a:blip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Прямоугольник 13">
            <a:hlinkClick r:id="" action="ppaction://noaction">
              <a:snd r:embed="rId8" name="Какой ты не внимательный.wav"/>
            </a:hlinkClick>
          </p:cNvPr>
          <p:cNvSpPr/>
          <p:nvPr/>
        </p:nvSpPr>
        <p:spPr>
          <a:xfrm>
            <a:off x="6011863" y="836613"/>
            <a:ext cx="1152525" cy="1512887"/>
          </a:xfrm>
          <a:prstGeom prst="rect">
            <a:avLst/>
          </a:prstGeom>
          <a:blipFill dpi="0" rotWithShape="1">
            <a:blip r:embed="rId9" cstate="email">
              <a:extLst>
                <a:ext uri="{28A0092B-C50C-407E-A947-70E740481C1C}"/>
              </a:extLst>
            </a:blip>
            <a:srcRect/>
            <a:stretch>
              <a:fillRect/>
            </a:stretch>
          </a:blip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Прямоугольник 14">
            <a:hlinkClick r:id="" action="ppaction://noaction">
              <a:snd r:embed="rId3" name="ой-ой.wav"/>
            </a:hlinkClick>
          </p:cNvPr>
          <p:cNvSpPr/>
          <p:nvPr/>
        </p:nvSpPr>
        <p:spPr>
          <a:xfrm>
            <a:off x="6043613" y="2673350"/>
            <a:ext cx="1152525" cy="1511300"/>
          </a:xfrm>
          <a:prstGeom prst="rect">
            <a:avLst/>
          </a:prstGeom>
          <a:blipFill>
            <a:blip r:embed="rId10" cstate="email">
              <a:extLst>
                <a:ext uri="{28A0092B-C50C-407E-A947-70E740481C1C}"/>
              </a:extLst>
            </a:blip>
            <a:stretch>
              <a:fillRect/>
            </a:stretch>
          </a:blip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Прямоугольник 15">
            <a:hlinkClick r:id="" action="ppaction://hlinkshowjump?jump=nextslide">
              <a:snd r:embed="rId11" name="Да - это векрный ответ.wav"/>
            </a:hlinkClick>
          </p:cNvPr>
          <p:cNvSpPr/>
          <p:nvPr/>
        </p:nvSpPr>
        <p:spPr>
          <a:xfrm>
            <a:off x="6027738" y="4508500"/>
            <a:ext cx="1152525" cy="1512888"/>
          </a:xfrm>
          <a:prstGeom prst="rect">
            <a:avLst/>
          </a:prstGeom>
          <a:blipFill>
            <a:blip r:embed="rId12" cstate="email">
              <a:extLst>
                <a:ext uri="{28A0092B-C50C-407E-A947-70E740481C1C}"/>
              </a:extLst>
            </a:blip>
            <a:stretch>
              <a:fillRect/>
            </a:stretch>
          </a:blip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691680" y="5614674"/>
            <a:ext cx="3816424" cy="83099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 w="19050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Машинист </a:t>
            </a:r>
            <a:endParaRPr lang="ru-RU" sz="4800" b="1" dirty="0">
              <a:ln w="19050">
                <a:solidFill>
                  <a:schemeClr val="accent2">
                    <a:lumMod val="50000"/>
                  </a:schemeClr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691680" y="837264"/>
            <a:ext cx="3816424" cy="4751976"/>
          </a:xfrm>
          <a:prstGeom prst="rect">
            <a:avLst/>
          </a:prstGeom>
          <a:blipFill dpi="0" rotWithShape="1">
            <a:blip r:embed="rId2" cstate="email">
              <a:extLst>
                <a:ext uri="{28A0092B-C50C-407E-A947-70E740481C1C}"/>
              </a:extLst>
            </a:blip>
            <a:srcRect/>
            <a:stretch>
              <a:fillRect/>
            </a:stretch>
          </a:blipFill>
          <a:ln w="762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Прямоугольник 10">
            <a:hlinkClick r:id="" action="ppaction://noaction">
              <a:snd r:embed="rId3" name="ой-ой.wav"/>
            </a:hlinkClick>
          </p:cNvPr>
          <p:cNvSpPr/>
          <p:nvPr/>
        </p:nvSpPr>
        <p:spPr>
          <a:xfrm>
            <a:off x="7369175" y="836613"/>
            <a:ext cx="1152525" cy="1512887"/>
          </a:xfrm>
          <a:prstGeom prst="rect">
            <a:avLst/>
          </a:prstGeom>
          <a:blipFill>
            <a:blip r:embed="rId4" cstate="email">
              <a:extLst>
                <a:ext uri="{28A0092B-C50C-407E-A947-70E740481C1C}"/>
              </a:extLst>
            </a:blip>
            <a:stretch>
              <a:fillRect/>
            </a:stretch>
          </a:blip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Прямоугольник 11">
            <a:hlinkClick r:id="" action="ppaction://hlinkshowjump?jump=nextslide">
              <a:snd r:embed="rId5" name="молодец.wav"/>
            </a:hlinkClick>
          </p:cNvPr>
          <p:cNvSpPr/>
          <p:nvPr/>
        </p:nvSpPr>
        <p:spPr>
          <a:xfrm>
            <a:off x="7400925" y="2673350"/>
            <a:ext cx="1152525" cy="1511300"/>
          </a:xfrm>
          <a:prstGeom prst="rect">
            <a:avLst/>
          </a:prstGeom>
          <a:blipFill>
            <a:blip r:embed="rId6" cstate="email">
              <a:extLst>
                <a:ext uri="{28A0092B-C50C-407E-A947-70E740481C1C}"/>
              </a:extLst>
            </a:blip>
            <a:stretch>
              <a:fillRect/>
            </a:stretch>
          </a:blip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Прямоугольник 12">
            <a:hlinkClick r:id="" action="ppaction://noaction">
              <a:snd r:embed="rId3" name="ой-ой.wav"/>
            </a:hlinkClick>
          </p:cNvPr>
          <p:cNvSpPr/>
          <p:nvPr/>
        </p:nvSpPr>
        <p:spPr>
          <a:xfrm>
            <a:off x="7385050" y="4508500"/>
            <a:ext cx="1152525" cy="1512888"/>
          </a:xfrm>
          <a:prstGeom prst="rect">
            <a:avLst/>
          </a:prstGeom>
          <a:blipFill>
            <a:blip r:embed="rId7" cstate="email">
              <a:extLst>
                <a:ext uri="{28A0092B-C50C-407E-A947-70E740481C1C}"/>
              </a:extLst>
            </a:blip>
            <a:stretch>
              <a:fillRect/>
            </a:stretch>
          </a:blip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Прямоугольник 13">
            <a:hlinkClick r:id="" action="ppaction://noaction">
              <a:snd r:embed="rId8" name="Какой ты не внимательный.wav"/>
            </a:hlinkClick>
          </p:cNvPr>
          <p:cNvSpPr/>
          <p:nvPr/>
        </p:nvSpPr>
        <p:spPr>
          <a:xfrm>
            <a:off x="6011863" y="836613"/>
            <a:ext cx="1152525" cy="1512887"/>
          </a:xfrm>
          <a:prstGeom prst="rect">
            <a:avLst/>
          </a:prstGeom>
          <a:blipFill dpi="0" rotWithShape="1">
            <a:blip r:embed="rId9" cstate="email">
              <a:extLst>
                <a:ext uri="{28A0092B-C50C-407E-A947-70E740481C1C}"/>
              </a:extLst>
            </a:blip>
            <a:srcRect/>
            <a:stretch>
              <a:fillRect/>
            </a:stretch>
          </a:blip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Прямоугольник 14">
            <a:hlinkClick r:id="" action="ppaction://noaction">
              <a:snd r:embed="rId10" name="Попробуй ещё.wav"/>
            </a:hlinkClick>
          </p:cNvPr>
          <p:cNvSpPr/>
          <p:nvPr/>
        </p:nvSpPr>
        <p:spPr>
          <a:xfrm>
            <a:off x="6043613" y="2673350"/>
            <a:ext cx="1152525" cy="1511300"/>
          </a:xfrm>
          <a:prstGeom prst="rect">
            <a:avLst/>
          </a:prstGeom>
          <a:blipFill>
            <a:blip r:embed="rId11" cstate="email">
              <a:extLst>
                <a:ext uri="{28A0092B-C50C-407E-A947-70E740481C1C}"/>
              </a:extLst>
            </a:blip>
            <a:stretch>
              <a:fillRect/>
            </a:stretch>
          </a:blip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Прямоугольник 15">
            <a:hlinkClick r:id="" action="ppaction://noaction">
              <a:snd r:embed="rId8" name="Какой ты не внимательный.wav"/>
            </a:hlinkClick>
          </p:cNvPr>
          <p:cNvSpPr/>
          <p:nvPr/>
        </p:nvSpPr>
        <p:spPr>
          <a:xfrm>
            <a:off x="6027738" y="4508500"/>
            <a:ext cx="1152525" cy="1512888"/>
          </a:xfrm>
          <a:prstGeom prst="rect">
            <a:avLst/>
          </a:prstGeom>
          <a:blipFill>
            <a:blip r:embed="rId12" cstate="email">
              <a:extLst>
                <a:ext uri="{28A0092B-C50C-407E-A947-70E740481C1C}"/>
              </a:extLst>
            </a:blip>
            <a:stretch>
              <a:fillRect/>
            </a:stretch>
          </a:blip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691680" y="5614674"/>
            <a:ext cx="3816424" cy="83099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 w="19050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Пожарный </a:t>
            </a:r>
            <a:endParaRPr lang="ru-RU" sz="4800" b="1" dirty="0">
              <a:ln w="19050">
                <a:solidFill>
                  <a:schemeClr val="accent2">
                    <a:lumMod val="50000"/>
                  </a:schemeClr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691680" y="837264"/>
            <a:ext cx="3816424" cy="4751976"/>
          </a:xfrm>
          <a:prstGeom prst="rect">
            <a:avLst/>
          </a:prstGeom>
          <a:blipFill dpi="0" rotWithShape="1">
            <a:blip r:embed="rId2" cstate="email">
              <a:extLst>
                <a:ext uri="{28A0092B-C50C-407E-A947-70E740481C1C}"/>
              </a:extLst>
            </a:blip>
            <a:srcRect/>
            <a:stretch>
              <a:fillRect/>
            </a:stretch>
          </a:blipFill>
          <a:ln w="762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Прямоугольник 10">
            <a:hlinkClick r:id="" action="ppaction://noaction">
              <a:snd r:embed="rId3" name="ой-ой.wav"/>
            </a:hlinkClick>
          </p:cNvPr>
          <p:cNvSpPr/>
          <p:nvPr/>
        </p:nvSpPr>
        <p:spPr>
          <a:xfrm>
            <a:off x="7369175" y="836613"/>
            <a:ext cx="1152525" cy="1512887"/>
          </a:xfrm>
          <a:prstGeom prst="rect">
            <a:avLst/>
          </a:prstGeom>
          <a:blipFill>
            <a:blip r:embed="rId4" cstate="email">
              <a:extLst>
                <a:ext uri="{28A0092B-C50C-407E-A947-70E740481C1C}"/>
              </a:extLst>
            </a:blip>
            <a:stretch>
              <a:fillRect/>
            </a:stretch>
          </a:blip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Прямоугольник 11">
            <a:hlinkClick r:id="" action="ppaction://noaction">
              <a:snd r:embed="rId5" name="Попробуй ещё.wav"/>
            </a:hlinkClick>
          </p:cNvPr>
          <p:cNvSpPr/>
          <p:nvPr/>
        </p:nvSpPr>
        <p:spPr>
          <a:xfrm>
            <a:off x="7400925" y="2673350"/>
            <a:ext cx="1152525" cy="1511300"/>
          </a:xfrm>
          <a:prstGeom prst="rect">
            <a:avLst/>
          </a:prstGeom>
          <a:blipFill>
            <a:blip r:embed="rId6" cstate="email">
              <a:extLst>
                <a:ext uri="{28A0092B-C50C-407E-A947-70E740481C1C}"/>
              </a:extLst>
            </a:blip>
            <a:stretch>
              <a:fillRect/>
            </a:stretch>
          </a:blip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Прямоугольник 12">
            <a:hlinkClick r:id="" action="ppaction://hlinkshowjump?jump=nextslide">
              <a:snd r:embed="rId7" name="Как много ты знаешь.wav"/>
            </a:hlinkClick>
          </p:cNvPr>
          <p:cNvSpPr/>
          <p:nvPr/>
        </p:nvSpPr>
        <p:spPr>
          <a:xfrm>
            <a:off x="7385050" y="4508500"/>
            <a:ext cx="1152525" cy="1512888"/>
          </a:xfrm>
          <a:prstGeom prst="rect">
            <a:avLst/>
          </a:prstGeom>
          <a:blipFill>
            <a:blip r:embed="rId8" cstate="email">
              <a:extLst>
                <a:ext uri="{28A0092B-C50C-407E-A947-70E740481C1C}"/>
              </a:extLst>
            </a:blip>
            <a:stretch>
              <a:fillRect/>
            </a:stretch>
          </a:blip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Прямоугольник 13">
            <a:hlinkClick r:id="" action="ppaction://noaction">
              <a:snd r:embed="rId9" name="Какой ты не внимательный.wav"/>
            </a:hlinkClick>
          </p:cNvPr>
          <p:cNvSpPr/>
          <p:nvPr/>
        </p:nvSpPr>
        <p:spPr>
          <a:xfrm>
            <a:off x="6011863" y="836613"/>
            <a:ext cx="1152525" cy="1512887"/>
          </a:xfrm>
          <a:prstGeom prst="rect">
            <a:avLst/>
          </a:prstGeom>
          <a:blipFill dpi="0" rotWithShape="1">
            <a:blip r:embed="rId10" cstate="email">
              <a:extLst>
                <a:ext uri="{28A0092B-C50C-407E-A947-70E740481C1C}"/>
              </a:extLst>
            </a:blip>
            <a:srcRect/>
            <a:stretch>
              <a:fillRect/>
            </a:stretch>
          </a:blip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Прямоугольник 14">
            <a:hlinkClick r:id="" action="ppaction://noaction">
              <a:snd r:embed="rId9" name="Какой ты не внимательный.wav"/>
            </a:hlinkClick>
          </p:cNvPr>
          <p:cNvSpPr/>
          <p:nvPr/>
        </p:nvSpPr>
        <p:spPr>
          <a:xfrm>
            <a:off x="6043613" y="2673350"/>
            <a:ext cx="1152525" cy="1511300"/>
          </a:xfrm>
          <a:prstGeom prst="rect">
            <a:avLst/>
          </a:prstGeom>
          <a:blipFill>
            <a:blip r:embed="rId11" cstate="email">
              <a:extLst>
                <a:ext uri="{28A0092B-C50C-407E-A947-70E740481C1C}"/>
              </a:extLst>
            </a:blip>
            <a:stretch>
              <a:fillRect/>
            </a:stretch>
          </a:blip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Прямоугольник 15">
            <a:hlinkClick r:id="" action="ppaction://noaction">
              <a:snd r:embed="rId9" name="Какой ты не внимательный.wav"/>
            </a:hlinkClick>
          </p:cNvPr>
          <p:cNvSpPr/>
          <p:nvPr/>
        </p:nvSpPr>
        <p:spPr>
          <a:xfrm>
            <a:off x="6027738" y="4508500"/>
            <a:ext cx="1152525" cy="1512888"/>
          </a:xfrm>
          <a:prstGeom prst="rect">
            <a:avLst/>
          </a:prstGeom>
          <a:blipFill>
            <a:blip r:embed="rId12" cstate="email">
              <a:extLst>
                <a:ext uri="{28A0092B-C50C-407E-A947-70E740481C1C}"/>
              </a:extLst>
            </a:blip>
            <a:stretch>
              <a:fillRect/>
            </a:stretch>
          </a:blip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691680" y="5614674"/>
            <a:ext cx="3816424" cy="83099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 w="19050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Водитель </a:t>
            </a:r>
            <a:endParaRPr lang="ru-RU" sz="4800" b="1" dirty="0">
              <a:ln w="19050">
                <a:solidFill>
                  <a:schemeClr val="accent2">
                    <a:lumMod val="50000"/>
                  </a:schemeClr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691680" y="837264"/>
            <a:ext cx="3816424" cy="4751976"/>
          </a:xfrm>
          <a:prstGeom prst="rect">
            <a:avLst/>
          </a:prstGeom>
          <a:blipFill dpi="0" rotWithShape="1">
            <a:blip r:embed="rId2" cstate="email">
              <a:extLst>
                <a:ext uri="{28A0092B-C50C-407E-A947-70E740481C1C}"/>
              </a:extLst>
            </a:blip>
            <a:srcRect/>
            <a:stretch>
              <a:fillRect/>
            </a:stretch>
          </a:blipFill>
          <a:ln w="762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Прямоугольник 16">
            <a:hlinkClick r:id="" action="ppaction://noaction">
              <a:snd r:embed="rId3" name="Попробуй ещё.wav"/>
            </a:hlinkClick>
          </p:cNvPr>
          <p:cNvSpPr/>
          <p:nvPr/>
        </p:nvSpPr>
        <p:spPr>
          <a:xfrm>
            <a:off x="7369175" y="836613"/>
            <a:ext cx="1152525" cy="1512887"/>
          </a:xfrm>
          <a:prstGeom prst="rect">
            <a:avLst/>
          </a:prstGeom>
          <a:blipFill>
            <a:blip r:embed="rId4" cstate="email">
              <a:extLst>
                <a:ext uri="{28A0092B-C50C-407E-A947-70E740481C1C}"/>
              </a:extLst>
            </a:blip>
            <a:stretch>
              <a:fillRect/>
            </a:stretch>
          </a:blip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Прямоугольник 17">
            <a:hlinkClick r:id="" action="ppaction://noaction">
              <a:snd r:embed="rId5" name="Какой ты не внимательный.wav"/>
            </a:hlinkClick>
          </p:cNvPr>
          <p:cNvSpPr/>
          <p:nvPr/>
        </p:nvSpPr>
        <p:spPr>
          <a:xfrm>
            <a:off x="7400925" y="2673350"/>
            <a:ext cx="1152525" cy="1511300"/>
          </a:xfrm>
          <a:prstGeom prst="rect">
            <a:avLst/>
          </a:prstGeom>
          <a:blipFill>
            <a:blip r:embed="rId6" cstate="email">
              <a:extLst>
                <a:ext uri="{28A0092B-C50C-407E-A947-70E740481C1C}"/>
              </a:extLst>
            </a:blip>
            <a:stretch>
              <a:fillRect/>
            </a:stretch>
          </a:blip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Прямоугольник 18">
            <a:hlinkClick r:id="" action="ppaction://noaction">
              <a:snd r:embed="rId3" name="Попробуй ещё.wav"/>
            </a:hlinkClick>
          </p:cNvPr>
          <p:cNvSpPr/>
          <p:nvPr/>
        </p:nvSpPr>
        <p:spPr>
          <a:xfrm>
            <a:off x="7385050" y="4508500"/>
            <a:ext cx="1152525" cy="1512888"/>
          </a:xfrm>
          <a:prstGeom prst="rect">
            <a:avLst/>
          </a:prstGeom>
          <a:blipFill>
            <a:blip r:embed="rId7" cstate="email">
              <a:extLst>
                <a:ext uri="{28A0092B-C50C-407E-A947-70E740481C1C}"/>
              </a:extLst>
            </a:blip>
            <a:stretch>
              <a:fillRect/>
            </a:stretch>
          </a:blip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Прямоугольник 19">
            <a:hlinkClick r:id="" action="ppaction://hlinkshowjump?jump=nextslide">
              <a:snd r:embed="rId8" name="Верно.wav"/>
            </a:hlinkClick>
          </p:cNvPr>
          <p:cNvSpPr/>
          <p:nvPr/>
        </p:nvSpPr>
        <p:spPr>
          <a:xfrm>
            <a:off x="6011863" y="836613"/>
            <a:ext cx="1152525" cy="1512887"/>
          </a:xfrm>
          <a:prstGeom prst="rect">
            <a:avLst/>
          </a:prstGeom>
          <a:blipFill dpi="0" rotWithShape="1">
            <a:blip r:embed="rId9" cstate="email">
              <a:extLst>
                <a:ext uri="{28A0092B-C50C-407E-A947-70E740481C1C}"/>
              </a:extLst>
            </a:blip>
            <a:srcRect/>
            <a:stretch>
              <a:fillRect/>
            </a:stretch>
          </a:blip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Прямоугольник 20">
            <a:hlinkClick r:id="" action="ppaction://noaction">
              <a:snd r:embed="rId10" name="ой-ой.wav"/>
            </a:hlinkClick>
          </p:cNvPr>
          <p:cNvSpPr/>
          <p:nvPr/>
        </p:nvSpPr>
        <p:spPr>
          <a:xfrm>
            <a:off x="6043613" y="2673350"/>
            <a:ext cx="1152525" cy="1511300"/>
          </a:xfrm>
          <a:prstGeom prst="rect">
            <a:avLst/>
          </a:prstGeom>
          <a:blipFill>
            <a:blip r:embed="rId11" cstate="email">
              <a:extLst>
                <a:ext uri="{28A0092B-C50C-407E-A947-70E740481C1C}"/>
              </a:extLst>
            </a:blip>
            <a:stretch>
              <a:fillRect/>
            </a:stretch>
          </a:blip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" name="Прямоугольник 21">
            <a:hlinkClick r:id="" action="ppaction://noaction">
              <a:snd r:embed="rId10" name="ой-ой.wav"/>
            </a:hlinkClick>
          </p:cNvPr>
          <p:cNvSpPr/>
          <p:nvPr/>
        </p:nvSpPr>
        <p:spPr>
          <a:xfrm>
            <a:off x="6027738" y="4508500"/>
            <a:ext cx="1152525" cy="1512888"/>
          </a:xfrm>
          <a:prstGeom prst="rect">
            <a:avLst/>
          </a:prstGeom>
          <a:blipFill>
            <a:blip r:embed="rId12" cstate="email">
              <a:extLst>
                <a:ext uri="{28A0092B-C50C-407E-A947-70E740481C1C}"/>
              </a:extLst>
            </a:blip>
            <a:stretch>
              <a:fillRect/>
            </a:stretch>
          </a:blip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691680" y="5614674"/>
            <a:ext cx="3816424" cy="83099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 w="19050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Фотограф </a:t>
            </a:r>
            <a:endParaRPr lang="ru-RU" sz="4800" b="1" dirty="0">
              <a:ln w="19050">
                <a:solidFill>
                  <a:schemeClr val="accent2">
                    <a:lumMod val="50000"/>
                  </a:schemeClr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691680" y="837264"/>
            <a:ext cx="3816424" cy="4751976"/>
          </a:xfrm>
          <a:prstGeom prst="rect">
            <a:avLst/>
          </a:prstGeom>
          <a:blipFill dpi="0" rotWithShape="1">
            <a:blip r:embed="rId2" cstate="email">
              <a:extLst>
                <a:ext uri="{28A0092B-C50C-407E-A947-70E740481C1C}"/>
              </a:extLst>
            </a:blip>
            <a:srcRect/>
            <a:stretch>
              <a:fillRect/>
            </a:stretch>
          </a:blipFill>
          <a:ln w="762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Прямоугольник 16">
            <a:hlinkClick r:id="" action="ppaction://noaction">
              <a:snd r:embed="rId3" name="Попробуй ещё.wav"/>
            </a:hlinkClick>
          </p:cNvPr>
          <p:cNvSpPr/>
          <p:nvPr/>
        </p:nvSpPr>
        <p:spPr>
          <a:xfrm>
            <a:off x="7369175" y="836613"/>
            <a:ext cx="1152525" cy="1512887"/>
          </a:xfrm>
          <a:prstGeom prst="rect">
            <a:avLst/>
          </a:prstGeom>
          <a:blipFill>
            <a:blip r:embed="rId4" cstate="email">
              <a:extLst>
                <a:ext uri="{28A0092B-C50C-407E-A947-70E740481C1C}"/>
              </a:extLst>
            </a:blip>
            <a:stretch>
              <a:fillRect/>
            </a:stretch>
          </a:blip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Прямоугольник 17">
            <a:hlinkClick r:id="" action="ppaction://noaction">
              <a:snd r:embed="rId5" name="Какой ты не внимательный.wav"/>
            </a:hlinkClick>
          </p:cNvPr>
          <p:cNvSpPr/>
          <p:nvPr/>
        </p:nvSpPr>
        <p:spPr>
          <a:xfrm>
            <a:off x="7400925" y="2673350"/>
            <a:ext cx="1152525" cy="1511300"/>
          </a:xfrm>
          <a:prstGeom prst="rect">
            <a:avLst/>
          </a:prstGeom>
          <a:blipFill>
            <a:blip r:embed="rId6" cstate="email">
              <a:extLst>
                <a:ext uri="{28A0092B-C50C-407E-A947-70E740481C1C}"/>
              </a:extLst>
            </a:blip>
            <a:stretch>
              <a:fillRect/>
            </a:stretch>
          </a:blip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Прямоугольник 18">
            <a:hlinkClick r:id="" action="ppaction://noaction">
              <a:snd r:embed="rId3" name="Попробуй ещё.wav"/>
            </a:hlinkClick>
          </p:cNvPr>
          <p:cNvSpPr/>
          <p:nvPr/>
        </p:nvSpPr>
        <p:spPr>
          <a:xfrm>
            <a:off x="7385050" y="4508500"/>
            <a:ext cx="1152525" cy="1512888"/>
          </a:xfrm>
          <a:prstGeom prst="rect">
            <a:avLst/>
          </a:prstGeom>
          <a:blipFill>
            <a:blip r:embed="rId7" cstate="email">
              <a:extLst>
                <a:ext uri="{28A0092B-C50C-407E-A947-70E740481C1C}"/>
              </a:extLst>
            </a:blip>
            <a:stretch>
              <a:fillRect/>
            </a:stretch>
          </a:blip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Прямоугольник 19">
            <a:hlinkClick r:id="" action="ppaction://noaction">
              <a:snd r:embed="rId8" name="ошибка.wav"/>
            </a:hlinkClick>
          </p:cNvPr>
          <p:cNvSpPr/>
          <p:nvPr/>
        </p:nvSpPr>
        <p:spPr>
          <a:xfrm>
            <a:off x="6011863" y="836613"/>
            <a:ext cx="1152525" cy="1512887"/>
          </a:xfrm>
          <a:prstGeom prst="rect">
            <a:avLst/>
          </a:prstGeom>
          <a:blipFill dpi="0" rotWithShape="1">
            <a:blip r:embed="rId9" cstate="email">
              <a:extLst>
                <a:ext uri="{28A0092B-C50C-407E-A947-70E740481C1C}"/>
              </a:extLst>
            </a:blip>
            <a:srcRect/>
            <a:stretch>
              <a:fillRect/>
            </a:stretch>
          </a:blip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Прямоугольник 20">
            <a:hlinkClick r:id="" action="ppaction://hlinkshowjump?jump=nextslide">
              <a:snd r:embed="rId10" name="Да - это векрный ответ.wav"/>
            </a:hlinkClick>
          </p:cNvPr>
          <p:cNvSpPr/>
          <p:nvPr/>
        </p:nvSpPr>
        <p:spPr>
          <a:xfrm>
            <a:off x="6043613" y="2673350"/>
            <a:ext cx="1152525" cy="1511300"/>
          </a:xfrm>
          <a:prstGeom prst="rect">
            <a:avLst/>
          </a:prstGeom>
          <a:blipFill>
            <a:blip r:embed="rId11" cstate="email">
              <a:extLst>
                <a:ext uri="{28A0092B-C50C-407E-A947-70E740481C1C}"/>
              </a:extLst>
            </a:blip>
            <a:stretch>
              <a:fillRect/>
            </a:stretch>
          </a:blip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" name="Прямоугольник 21">
            <a:hlinkClick r:id="" action="ppaction://noaction">
              <a:snd r:embed="rId12" name="ой-ой.wav"/>
            </a:hlinkClick>
          </p:cNvPr>
          <p:cNvSpPr/>
          <p:nvPr/>
        </p:nvSpPr>
        <p:spPr>
          <a:xfrm>
            <a:off x="6027738" y="4508500"/>
            <a:ext cx="1152525" cy="1512888"/>
          </a:xfrm>
          <a:prstGeom prst="rect">
            <a:avLst/>
          </a:prstGeom>
          <a:blipFill>
            <a:blip r:embed="rId13" cstate="email">
              <a:extLst>
                <a:ext uri="{28A0092B-C50C-407E-A947-70E740481C1C}"/>
              </a:extLst>
            </a:blip>
            <a:stretch>
              <a:fillRect/>
            </a:stretch>
          </a:blip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691680" y="5614674"/>
            <a:ext cx="3816424" cy="83099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 w="19050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Продавец </a:t>
            </a:r>
            <a:endParaRPr lang="ru-RU" sz="4800" b="1" dirty="0">
              <a:ln w="19050">
                <a:solidFill>
                  <a:schemeClr val="accent2">
                    <a:lumMod val="50000"/>
                  </a:schemeClr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691680" y="837264"/>
            <a:ext cx="3816424" cy="4751976"/>
          </a:xfrm>
          <a:prstGeom prst="rect">
            <a:avLst/>
          </a:prstGeom>
          <a:blipFill dpi="0" rotWithShape="1">
            <a:blip r:embed="rId2" cstate="email">
              <a:extLst>
                <a:ext uri="{28A0092B-C50C-407E-A947-70E740481C1C}"/>
              </a:extLst>
            </a:blip>
            <a:srcRect/>
            <a:stretch>
              <a:fillRect/>
            </a:stretch>
          </a:blipFill>
          <a:ln w="762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Прямоугольник 10">
            <a:hlinkClick r:id="" action="ppaction://noaction">
              <a:snd r:embed="rId3" name="Попробуй ещё.wav"/>
            </a:hlinkClick>
          </p:cNvPr>
          <p:cNvSpPr/>
          <p:nvPr/>
        </p:nvSpPr>
        <p:spPr>
          <a:xfrm>
            <a:off x="7369175" y="836613"/>
            <a:ext cx="1152525" cy="1512887"/>
          </a:xfrm>
          <a:prstGeom prst="rect">
            <a:avLst/>
          </a:prstGeom>
          <a:blipFill>
            <a:blip r:embed="rId4" cstate="email">
              <a:extLst>
                <a:ext uri="{28A0092B-C50C-407E-A947-70E740481C1C}"/>
              </a:extLst>
            </a:blip>
            <a:stretch>
              <a:fillRect/>
            </a:stretch>
          </a:blip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Прямоугольник 11">
            <a:hlinkClick r:id="" action="ppaction://noaction">
              <a:snd r:embed="rId5" name="Какой ты не внимательный.wav"/>
            </a:hlinkClick>
          </p:cNvPr>
          <p:cNvSpPr/>
          <p:nvPr/>
        </p:nvSpPr>
        <p:spPr>
          <a:xfrm>
            <a:off x="7400925" y="2673350"/>
            <a:ext cx="1152525" cy="1511300"/>
          </a:xfrm>
          <a:prstGeom prst="rect">
            <a:avLst/>
          </a:prstGeom>
          <a:blipFill>
            <a:blip r:embed="rId6" cstate="email">
              <a:extLst>
                <a:ext uri="{28A0092B-C50C-407E-A947-70E740481C1C}"/>
              </a:extLst>
            </a:blip>
            <a:stretch>
              <a:fillRect/>
            </a:stretch>
          </a:blip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Прямоугольник 12">
            <a:hlinkClick r:id="" action="ppaction://noaction">
              <a:snd r:embed="rId7" name="ой-ой.wav"/>
            </a:hlinkClick>
          </p:cNvPr>
          <p:cNvSpPr/>
          <p:nvPr/>
        </p:nvSpPr>
        <p:spPr>
          <a:xfrm>
            <a:off x="7385050" y="4508500"/>
            <a:ext cx="1152525" cy="1512888"/>
          </a:xfrm>
          <a:prstGeom prst="rect">
            <a:avLst/>
          </a:prstGeom>
          <a:blipFill>
            <a:blip r:embed="rId8" cstate="email">
              <a:extLst>
                <a:ext uri="{28A0092B-C50C-407E-A947-70E740481C1C}"/>
              </a:extLst>
            </a:blip>
            <a:stretch>
              <a:fillRect/>
            </a:stretch>
          </a:blip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Прямоугольник 13">
            <a:hlinkClick r:id="" action="ppaction://noaction">
              <a:snd r:embed="rId9" name="ошибка.wav"/>
            </a:hlinkClick>
          </p:cNvPr>
          <p:cNvSpPr/>
          <p:nvPr/>
        </p:nvSpPr>
        <p:spPr>
          <a:xfrm>
            <a:off x="6011863" y="836613"/>
            <a:ext cx="1152525" cy="1512887"/>
          </a:xfrm>
          <a:prstGeom prst="rect">
            <a:avLst/>
          </a:prstGeom>
          <a:blipFill dpi="0" rotWithShape="1">
            <a:blip r:embed="rId10" cstate="email">
              <a:extLst>
                <a:ext uri="{28A0092B-C50C-407E-A947-70E740481C1C}"/>
              </a:extLst>
            </a:blip>
            <a:srcRect/>
            <a:stretch>
              <a:fillRect/>
            </a:stretch>
          </a:blip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Прямоугольник 14">
            <a:hlinkClick r:id="" action="ppaction://noaction">
              <a:snd r:embed="rId7" name="ой-ой.wav"/>
            </a:hlinkClick>
          </p:cNvPr>
          <p:cNvSpPr/>
          <p:nvPr/>
        </p:nvSpPr>
        <p:spPr>
          <a:xfrm>
            <a:off x="6043613" y="2673350"/>
            <a:ext cx="1152525" cy="1511300"/>
          </a:xfrm>
          <a:prstGeom prst="rect">
            <a:avLst/>
          </a:prstGeom>
          <a:blipFill>
            <a:blip r:embed="rId11" cstate="email">
              <a:extLst>
                <a:ext uri="{28A0092B-C50C-407E-A947-70E740481C1C}"/>
              </a:extLst>
            </a:blip>
            <a:stretch>
              <a:fillRect/>
            </a:stretch>
          </a:blip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Прямоугольник 15">
            <a:hlinkClick r:id="" action="ppaction://hlinkshowjump?jump=nextslide">
              <a:snd r:embed="rId12" name="Да - это векрный ответ.wav"/>
            </a:hlinkClick>
          </p:cNvPr>
          <p:cNvSpPr/>
          <p:nvPr/>
        </p:nvSpPr>
        <p:spPr>
          <a:xfrm>
            <a:off x="6027738" y="4508500"/>
            <a:ext cx="1152525" cy="1512888"/>
          </a:xfrm>
          <a:prstGeom prst="rect">
            <a:avLst/>
          </a:prstGeom>
          <a:blipFill>
            <a:blip r:embed="rId13" cstate="email">
              <a:extLst>
                <a:ext uri="{28A0092B-C50C-407E-A947-70E740481C1C}"/>
              </a:extLst>
            </a:blip>
            <a:stretch>
              <a:fillRect/>
            </a:stretch>
          </a:blip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691680" y="5614674"/>
            <a:ext cx="3816424" cy="83099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 w="19050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Портной </a:t>
            </a:r>
            <a:endParaRPr lang="ru-RU" sz="4800" b="1" dirty="0">
              <a:ln w="19050">
                <a:solidFill>
                  <a:schemeClr val="accent2">
                    <a:lumMod val="50000"/>
                  </a:schemeClr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691680" y="837264"/>
            <a:ext cx="3816424" cy="4751976"/>
          </a:xfrm>
          <a:prstGeom prst="rect">
            <a:avLst/>
          </a:prstGeom>
          <a:blipFill dpi="0" rotWithShape="1">
            <a:blip r:embed="rId2" cstate="email">
              <a:extLst>
                <a:ext uri="{28A0092B-C50C-407E-A947-70E740481C1C}"/>
              </a:extLst>
            </a:blip>
            <a:srcRect/>
            <a:stretch>
              <a:fillRect/>
            </a:stretch>
          </a:blipFill>
          <a:ln w="762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Прямоугольник 10">
            <a:hlinkClick r:id="" action="ppaction://noaction">
              <a:snd r:embed="rId3" name="Попробуй ещё.wav"/>
            </a:hlinkClick>
          </p:cNvPr>
          <p:cNvSpPr/>
          <p:nvPr/>
        </p:nvSpPr>
        <p:spPr>
          <a:xfrm>
            <a:off x="7369175" y="836613"/>
            <a:ext cx="1152525" cy="1512887"/>
          </a:xfrm>
          <a:prstGeom prst="rect">
            <a:avLst/>
          </a:prstGeom>
          <a:blipFill>
            <a:blip r:embed="rId4" cstate="email">
              <a:extLst>
                <a:ext uri="{28A0092B-C50C-407E-A947-70E740481C1C}"/>
              </a:extLst>
            </a:blip>
            <a:stretch>
              <a:fillRect/>
            </a:stretch>
          </a:blip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Прямоугольник 11">
            <a:hlinkClick r:id="" action="ppaction://hlinkshowjump?jump=nextslide">
              <a:snd r:embed="rId5" name="Верно.wav"/>
            </a:hlinkClick>
          </p:cNvPr>
          <p:cNvSpPr/>
          <p:nvPr/>
        </p:nvSpPr>
        <p:spPr>
          <a:xfrm>
            <a:off x="7400925" y="2673350"/>
            <a:ext cx="1152525" cy="1511300"/>
          </a:xfrm>
          <a:prstGeom prst="rect">
            <a:avLst/>
          </a:prstGeom>
          <a:blipFill>
            <a:blip r:embed="rId6" cstate="email">
              <a:extLst>
                <a:ext uri="{28A0092B-C50C-407E-A947-70E740481C1C}"/>
              </a:extLst>
            </a:blip>
            <a:stretch>
              <a:fillRect/>
            </a:stretch>
          </a:blip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Прямоугольник 12">
            <a:hlinkClick r:id="" action="ppaction://noaction">
              <a:snd r:embed="rId3" name="Попробуй ещё.wav"/>
            </a:hlinkClick>
          </p:cNvPr>
          <p:cNvSpPr/>
          <p:nvPr/>
        </p:nvSpPr>
        <p:spPr>
          <a:xfrm>
            <a:off x="7385050" y="4508500"/>
            <a:ext cx="1152525" cy="1512888"/>
          </a:xfrm>
          <a:prstGeom prst="rect">
            <a:avLst/>
          </a:prstGeom>
          <a:blipFill>
            <a:blip r:embed="rId7" cstate="email">
              <a:extLst>
                <a:ext uri="{28A0092B-C50C-407E-A947-70E740481C1C}"/>
              </a:extLst>
            </a:blip>
            <a:stretch>
              <a:fillRect/>
            </a:stretch>
          </a:blip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Прямоугольник 13">
            <a:hlinkClick r:id="" action="ppaction://noaction">
              <a:snd r:embed="rId8" name="ошибка.wav"/>
            </a:hlinkClick>
          </p:cNvPr>
          <p:cNvSpPr/>
          <p:nvPr/>
        </p:nvSpPr>
        <p:spPr>
          <a:xfrm>
            <a:off x="6011863" y="836613"/>
            <a:ext cx="1152525" cy="1512887"/>
          </a:xfrm>
          <a:prstGeom prst="rect">
            <a:avLst/>
          </a:prstGeom>
          <a:blipFill dpi="0" rotWithShape="1">
            <a:blip r:embed="rId9" cstate="email">
              <a:extLst>
                <a:ext uri="{28A0092B-C50C-407E-A947-70E740481C1C}"/>
              </a:extLst>
            </a:blip>
            <a:srcRect/>
            <a:stretch>
              <a:fillRect/>
            </a:stretch>
          </a:blip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Прямоугольник 14">
            <a:hlinkClick r:id="" action="ppaction://noaction">
              <a:snd r:embed="rId10" name="ой-ой.wav"/>
            </a:hlinkClick>
          </p:cNvPr>
          <p:cNvSpPr/>
          <p:nvPr/>
        </p:nvSpPr>
        <p:spPr>
          <a:xfrm>
            <a:off x="6043613" y="2673350"/>
            <a:ext cx="1152525" cy="1511300"/>
          </a:xfrm>
          <a:prstGeom prst="rect">
            <a:avLst/>
          </a:prstGeom>
          <a:blipFill>
            <a:blip r:embed="rId11" cstate="email">
              <a:extLst>
                <a:ext uri="{28A0092B-C50C-407E-A947-70E740481C1C}"/>
              </a:extLst>
            </a:blip>
            <a:stretch>
              <a:fillRect/>
            </a:stretch>
          </a:blip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Прямоугольник 15">
            <a:hlinkClick r:id="" action="ppaction://noaction">
              <a:snd r:embed="rId10" name="ой-ой.wav"/>
            </a:hlinkClick>
          </p:cNvPr>
          <p:cNvSpPr/>
          <p:nvPr/>
        </p:nvSpPr>
        <p:spPr>
          <a:xfrm>
            <a:off x="6027738" y="4508500"/>
            <a:ext cx="1152525" cy="1512888"/>
          </a:xfrm>
          <a:prstGeom prst="rect">
            <a:avLst/>
          </a:prstGeom>
          <a:blipFill>
            <a:blip r:embed="rId12" cstate="email">
              <a:extLst>
                <a:ext uri="{28A0092B-C50C-407E-A947-70E740481C1C}"/>
              </a:extLst>
            </a:blip>
            <a:stretch>
              <a:fillRect/>
            </a:stretch>
          </a:blip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971600" y="5614674"/>
            <a:ext cx="7380820" cy="83099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 w="19050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Ура! Мой подарок готов!</a:t>
            </a:r>
            <a:endParaRPr lang="ru-RU" sz="4800" b="1" dirty="0">
              <a:ln w="19050">
                <a:solidFill>
                  <a:schemeClr val="accent2">
                    <a:lumMod val="50000"/>
                  </a:schemeClr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663788" y="837264"/>
            <a:ext cx="3816424" cy="4751976"/>
          </a:xfrm>
          <a:prstGeom prst="rect">
            <a:avLst/>
          </a:prstGeom>
          <a:blipFill dpi="0" rotWithShape="1">
            <a:blip r:embed="rId2" cstate="email">
              <a:extLst>
                <a:ext uri="{28A0092B-C50C-407E-A947-70E740481C1C}"/>
              </a:extLst>
            </a:blip>
            <a:srcRect/>
            <a:stretch>
              <a:fillRect/>
            </a:stretch>
          </a:blipFill>
          <a:ln w="762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Умножение 10">
            <a:hlinkClick r:id="" action="ppaction://hlinkshowjump?jump=endshow"/>
          </p:cNvPr>
          <p:cNvSpPr/>
          <p:nvPr/>
        </p:nvSpPr>
        <p:spPr>
          <a:xfrm>
            <a:off x="8168713" y="535478"/>
            <a:ext cx="540000" cy="540000"/>
          </a:xfrm>
          <a:prstGeom prst="mathMultiply">
            <a:avLst/>
          </a:prstGeom>
          <a:solidFill>
            <a:srgbClr val="FFFF00"/>
          </a:solidFill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slow" advClick="0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extBox 6"/>
          <p:cNvSpPr txBox="1">
            <a:spLocks noChangeArrowheads="1"/>
          </p:cNvSpPr>
          <p:nvPr/>
        </p:nvSpPr>
        <p:spPr bwMode="auto">
          <a:xfrm>
            <a:off x="1692275" y="549275"/>
            <a:ext cx="6480175" cy="606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7030A0"/>
                </a:solidFill>
                <a:latin typeface="Calibri" pitchFamily="34" charset="0"/>
              </a:rPr>
              <a:t>Информационные источники</a:t>
            </a:r>
          </a:p>
          <a:p>
            <a:pPr algn="ctr"/>
            <a:endParaRPr lang="ru-RU">
              <a:solidFill>
                <a:srgbClr val="7030A0"/>
              </a:solidFill>
              <a:latin typeface="Calibri" pitchFamily="34" charset="0"/>
            </a:endParaRPr>
          </a:p>
          <a:p>
            <a:pPr algn="ctr"/>
            <a:r>
              <a:rPr lang="ru-RU">
                <a:solidFill>
                  <a:srgbClr val="7030A0"/>
                </a:solidFill>
                <a:latin typeface="Calibri" pitchFamily="34" charset="0"/>
              </a:rPr>
              <a:t>Шаблон составлен из фигур программы </a:t>
            </a:r>
            <a:r>
              <a:rPr lang="en-US">
                <a:solidFill>
                  <a:srgbClr val="7030A0"/>
                </a:solidFill>
                <a:latin typeface="Calibri" pitchFamily="34" charset="0"/>
              </a:rPr>
              <a:t>PowerPoint</a:t>
            </a:r>
            <a:endParaRPr lang="ru-RU">
              <a:solidFill>
                <a:srgbClr val="7030A0"/>
              </a:solidFill>
              <a:latin typeface="Calibri" pitchFamily="34" charset="0"/>
            </a:endParaRPr>
          </a:p>
          <a:p>
            <a:pPr algn="ctr"/>
            <a:r>
              <a:rPr lang="ru-RU" b="1">
                <a:solidFill>
                  <a:srgbClr val="7030A0"/>
                </a:solidFill>
                <a:latin typeface="Calibri" pitchFamily="34" charset="0"/>
              </a:rPr>
              <a:t>Звуковые файлы записаны и обработаны в программе Audacity</a:t>
            </a:r>
          </a:p>
          <a:p>
            <a:pPr algn="ctr"/>
            <a:r>
              <a:rPr lang="ru-RU" u="sng">
                <a:latin typeface="Calibri" pitchFamily="34" charset="0"/>
                <a:hlinkClick r:id="rId2"/>
              </a:rPr>
              <a:t>Учитель</a:t>
            </a:r>
            <a:r>
              <a:rPr lang="ru-RU">
                <a:latin typeface="Calibri" pitchFamily="34" charset="0"/>
              </a:rPr>
              <a:t> </a:t>
            </a:r>
          </a:p>
          <a:p>
            <a:pPr algn="ctr"/>
            <a:r>
              <a:rPr lang="ru-RU" u="sng">
                <a:latin typeface="Calibri" pitchFamily="34" charset="0"/>
                <a:hlinkClick r:id="rId3"/>
              </a:rPr>
              <a:t>Врач</a:t>
            </a:r>
            <a:r>
              <a:rPr lang="ru-RU">
                <a:latin typeface="Calibri" pitchFamily="34" charset="0"/>
              </a:rPr>
              <a:t> </a:t>
            </a:r>
          </a:p>
          <a:p>
            <a:pPr algn="ctr"/>
            <a:r>
              <a:rPr lang="ru-RU" u="sng">
                <a:latin typeface="Calibri" pitchFamily="34" charset="0"/>
                <a:hlinkClick r:id="rId4"/>
              </a:rPr>
              <a:t>Строитель</a:t>
            </a:r>
            <a:r>
              <a:rPr lang="ru-RU">
                <a:latin typeface="Calibri" pitchFamily="34" charset="0"/>
              </a:rPr>
              <a:t> </a:t>
            </a:r>
          </a:p>
          <a:p>
            <a:pPr algn="ctr"/>
            <a:r>
              <a:rPr lang="ru-RU" u="sng">
                <a:latin typeface="Calibri" pitchFamily="34" charset="0"/>
                <a:hlinkClick r:id="rId5"/>
              </a:rPr>
              <a:t>Машинист</a:t>
            </a:r>
            <a:r>
              <a:rPr lang="ru-RU">
                <a:latin typeface="Calibri" pitchFamily="34" charset="0"/>
              </a:rPr>
              <a:t> </a:t>
            </a:r>
          </a:p>
          <a:p>
            <a:pPr algn="ctr"/>
            <a:r>
              <a:rPr lang="ru-RU" u="sng">
                <a:latin typeface="Calibri" pitchFamily="34" charset="0"/>
                <a:hlinkClick r:id="rId6"/>
              </a:rPr>
              <a:t>Повар</a:t>
            </a:r>
            <a:r>
              <a:rPr lang="ru-RU">
                <a:latin typeface="Calibri" pitchFamily="34" charset="0"/>
              </a:rPr>
              <a:t> </a:t>
            </a:r>
          </a:p>
          <a:p>
            <a:pPr algn="ctr"/>
            <a:r>
              <a:rPr lang="ru-RU" u="sng">
                <a:latin typeface="Calibri" pitchFamily="34" charset="0"/>
                <a:hlinkClick r:id="rId7"/>
              </a:rPr>
              <a:t>Пожарный</a:t>
            </a:r>
            <a:r>
              <a:rPr lang="ru-RU">
                <a:latin typeface="Calibri" pitchFamily="34" charset="0"/>
              </a:rPr>
              <a:t> </a:t>
            </a:r>
          </a:p>
          <a:p>
            <a:pPr algn="ctr"/>
            <a:r>
              <a:rPr lang="ru-RU" u="sng">
                <a:latin typeface="Calibri" pitchFamily="34" charset="0"/>
                <a:hlinkClick r:id="rId8"/>
              </a:rPr>
              <a:t>Водитель</a:t>
            </a:r>
            <a:r>
              <a:rPr lang="ru-RU">
                <a:latin typeface="Calibri" pitchFamily="34" charset="0"/>
              </a:rPr>
              <a:t> </a:t>
            </a:r>
          </a:p>
          <a:p>
            <a:pPr algn="ctr"/>
            <a:r>
              <a:rPr lang="ru-RU" u="sng">
                <a:latin typeface="Calibri" pitchFamily="34" charset="0"/>
                <a:hlinkClick r:id="rId9"/>
              </a:rPr>
              <a:t>Маляр</a:t>
            </a:r>
            <a:r>
              <a:rPr lang="ru-RU">
                <a:latin typeface="Calibri" pitchFamily="34" charset="0"/>
              </a:rPr>
              <a:t> </a:t>
            </a:r>
          </a:p>
          <a:p>
            <a:pPr algn="ctr"/>
            <a:r>
              <a:rPr lang="ru-RU" u="sng">
                <a:latin typeface="Calibri" pitchFamily="34" charset="0"/>
                <a:hlinkClick r:id="rId10"/>
              </a:rPr>
              <a:t>Парикмахер</a:t>
            </a:r>
            <a:r>
              <a:rPr lang="ru-RU">
                <a:latin typeface="Calibri" pitchFamily="34" charset="0"/>
              </a:rPr>
              <a:t> </a:t>
            </a:r>
          </a:p>
          <a:p>
            <a:pPr algn="ctr"/>
            <a:r>
              <a:rPr lang="ru-RU" u="sng">
                <a:latin typeface="Calibri" pitchFamily="34" charset="0"/>
                <a:hlinkClick r:id="rId11"/>
              </a:rPr>
              <a:t>Фотограф</a:t>
            </a:r>
            <a:r>
              <a:rPr lang="ru-RU">
                <a:latin typeface="Calibri" pitchFamily="34" charset="0"/>
              </a:rPr>
              <a:t> </a:t>
            </a:r>
          </a:p>
          <a:p>
            <a:pPr algn="ctr"/>
            <a:r>
              <a:rPr lang="ru-RU" u="sng">
                <a:latin typeface="Calibri" pitchFamily="34" charset="0"/>
                <a:hlinkClick r:id="rId12"/>
              </a:rPr>
              <a:t>Портной</a:t>
            </a:r>
            <a:r>
              <a:rPr lang="ru-RU">
                <a:latin typeface="Calibri" pitchFamily="34" charset="0"/>
              </a:rPr>
              <a:t> </a:t>
            </a:r>
          </a:p>
          <a:p>
            <a:pPr algn="ctr"/>
            <a:r>
              <a:rPr lang="ru-RU" u="sng">
                <a:latin typeface="Calibri" pitchFamily="34" charset="0"/>
                <a:hlinkClick r:id="rId13"/>
              </a:rPr>
              <a:t>Продавец</a:t>
            </a:r>
            <a:r>
              <a:rPr lang="ru-RU">
                <a:latin typeface="Calibri" pitchFamily="34" charset="0"/>
              </a:rPr>
              <a:t> </a:t>
            </a:r>
          </a:p>
          <a:p>
            <a:pPr algn="ctr"/>
            <a:r>
              <a:rPr lang="ru-RU" u="sng">
                <a:latin typeface="Calibri" pitchFamily="34" charset="0"/>
                <a:hlinkClick r:id="rId14"/>
              </a:rPr>
              <a:t>Художник</a:t>
            </a:r>
            <a:r>
              <a:rPr lang="ru-RU">
                <a:latin typeface="Calibri" pitchFamily="34" charset="0"/>
              </a:rPr>
              <a:t> </a:t>
            </a:r>
          </a:p>
          <a:p>
            <a:pPr algn="ctr"/>
            <a:r>
              <a:rPr lang="ru-RU" u="sng">
                <a:latin typeface="Calibri" pitchFamily="34" charset="0"/>
                <a:hlinkClick r:id="rId15"/>
              </a:rPr>
              <a:t>Лётчик</a:t>
            </a:r>
            <a:r>
              <a:rPr lang="ru-RU">
                <a:latin typeface="Calibri" pitchFamily="34" charset="0"/>
              </a:rPr>
              <a:t> </a:t>
            </a:r>
          </a:p>
          <a:p>
            <a:pPr algn="ctr"/>
            <a:r>
              <a:rPr lang="ru-RU">
                <a:solidFill>
                  <a:srgbClr val="7030A0"/>
                </a:solidFill>
                <a:latin typeface="Calibri" pitchFamily="34" charset="0"/>
                <a:ea typeface="Calibri" pitchFamily="34" charset="0"/>
                <a:cs typeface="Times New Roman" pitchFamily="18" charset="0"/>
                <a:hlinkClick r:id="rId16"/>
              </a:rPr>
              <a:t>Раскраска</a:t>
            </a:r>
            <a:endParaRPr lang="ru-RU">
              <a:solidFill>
                <a:srgbClr val="7030A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algn="ctr"/>
            <a:endParaRPr lang="ru-RU">
              <a:solidFill>
                <a:srgbClr val="7030A0"/>
              </a:solidFill>
              <a:latin typeface="Calibri" pitchFamily="34" charset="0"/>
            </a:endParaRPr>
          </a:p>
        </p:txBody>
      </p:sp>
      <p:sp>
        <p:nvSpPr>
          <p:cNvPr id="8" name="Управляющая кнопка: возврат 7">
            <a:hlinkClick r:id="" action="ppaction://hlinkshowjump?jump=lastslideviewed" highlightClick="1"/>
          </p:cNvPr>
          <p:cNvSpPr/>
          <p:nvPr/>
        </p:nvSpPr>
        <p:spPr>
          <a:xfrm>
            <a:off x="8361363" y="6075363"/>
            <a:ext cx="360362" cy="360362"/>
          </a:xfrm>
          <a:prstGeom prst="actionButtonReturn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slow" advClick="0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flipH="1">
            <a:off x="1258888" y="2636838"/>
            <a:ext cx="2238375" cy="3549650"/>
          </a:xfrm>
          <a:prstGeom prst="rect">
            <a:avLst/>
          </a:prstGeom>
          <a:blipFill dpi="0" rotWithShape="1">
            <a:blip r:embed="rId2" cstate="email">
              <a:extLst>
                <a:ext uri="{28A0092B-C50C-407E-A947-70E740481C1C}"/>
              </a:extLst>
            </a:blip>
            <a:srcRect/>
            <a:stretch>
              <a:fillRect/>
            </a:stretch>
          </a:blip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Выноска-облако 2"/>
          <p:cNvSpPr/>
          <p:nvPr/>
        </p:nvSpPr>
        <p:spPr>
          <a:xfrm>
            <a:off x="3132138" y="549275"/>
            <a:ext cx="5543550" cy="3600450"/>
          </a:xfrm>
          <a:prstGeom prst="cloudCallout">
            <a:avLst>
              <a:gd name="adj1" fmla="val -48447"/>
              <a:gd name="adj2" fmla="val 48120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7030A0"/>
                </a:solidFill>
                <a:cs typeface="Times New Roman" pitchFamily="18" charset="0"/>
              </a:rPr>
              <a:t>Ребята!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00" b="1" dirty="0">
              <a:solidFill>
                <a:schemeClr val="accent4">
                  <a:lumMod val="75000"/>
                </a:schemeClr>
              </a:solidFill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accent4">
                    <a:lumMod val="75000"/>
                  </a:schemeClr>
                </a:solidFill>
                <a:cs typeface="Times New Roman" pitchFamily="18" charset="0"/>
              </a:rPr>
              <a:t>Я приготовил подарок для своего друга, но </a:t>
            </a:r>
            <a:r>
              <a:rPr lang="ru-RU" sz="2400" dirty="0">
                <a:solidFill>
                  <a:schemeClr val="accent4">
                    <a:lumMod val="75000"/>
                  </a:schemeClr>
                </a:solidFill>
                <a:cs typeface="Times New Roman" pitchFamily="18" charset="0"/>
              </a:rPr>
              <a:t>не раскрасил его. Помогите </a:t>
            </a:r>
            <a:r>
              <a:rPr lang="ru-RU" sz="2400" dirty="0">
                <a:solidFill>
                  <a:schemeClr val="accent4">
                    <a:lumMod val="75000"/>
                  </a:schemeClr>
                </a:solidFill>
                <a:cs typeface="Times New Roman" pitchFamily="18" charset="0"/>
              </a:rPr>
              <a:t>мне в этом. </a:t>
            </a:r>
            <a:r>
              <a:rPr lang="ru-RU" sz="2400" dirty="0">
                <a:solidFill>
                  <a:schemeClr val="accent4">
                    <a:lumMod val="75000"/>
                  </a:schemeClr>
                </a:solidFill>
                <a:cs typeface="Times New Roman" pitchFamily="18" charset="0"/>
              </a:rPr>
              <a:t>Находите карточки с профессиями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accent4">
                    <a:lumMod val="75000"/>
                  </a:schemeClr>
                </a:solidFill>
                <a:cs typeface="Times New Roman" pitchFamily="18" charset="0"/>
              </a:rPr>
              <a:t>и </a:t>
            </a:r>
            <a:r>
              <a:rPr lang="ru-RU" sz="2400" dirty="0">
                <a:solidFill>
                  <a:schemeClr val="accent4">
                    <a:lumMod val="75000"/>
                  </a:schemeClr>
                </a:solidFill>
                <a:cs typeface="Times New Roman" pitchFamily="18" charset="0"/>
              </a:rPr>
              <a:t>картинка постепенно </a:t>
            </a:r>
            <a:r>
              <a:rPr lang="ru-RU" sz="2400" dirty="0">
                <a:solidFill>
                  <a:schemeClr val="accent4">
                    <a:lumMod val="75000"/>
                  </a:schemeClr>
                </a:solidFill>
                <a:cs typeface="Times New Roman" pitchFamily="18" charset="0"/>
              </a:rPr>
              <a:t>раскрасится</a:t>
            </a:r>
          </a:p>
        </p:txBody>
      </p:sp>
      <p:sp>
        <p:nvSpPr>
          <p:cNvPr id="4" name="Управляющая кнопка: сведения 3">
            <a:hlinkClick r:id="" action="ppaction://hlinkshowjump?jump=lastslide" highlightClick="1"/>
          </p:cNvPr>
          <p:cNvSpPr/>
          <p:nvPr/>
        </p:nvSpPr>
        <p:spPr>
          <a:xfrm>
            <a:off x="439738" y="506413"/>
            <a:ext cx="360362" cy="360362"/>
          </a:xfrm>
          <a:prstGeom prst="actionButtonInformation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hlinkClick r:id="" action="ppaction://noaction">
              <a:snd r:embed="rId2" name="ой-ой.wav"/>
            </a:hlinkClick>
          </p:cNvPr>
          <p:cNvSpPr/>
          <p:nvPr/>
        </p:nvSpPr>
        <p:spPr>
          <a:xfrm>
            <a:off x="7369175" y="836613"/>
            <a:ext cx="1152525" cy="1512887"/>
          </a:xfrm>
          <a:prstGeom prst="rect">
            <a:avLst/>
          </a:prstGeom>
          <a:blipFill>
            <a:blip r:embed="rId3" cstate="email">
              <a:extLst>
                <a:ext uri="{28A0092B-C50C-407E-A947-70E740481C1C}"/>
              </a:extLst>
            </a:blip>
            <a:stretch>
              <a:fillRect/>
            </a:stretch>
          </a:blip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Прямоугольник 2">
            <a:hlinkClick r:id="" action="ppaction://noaction">
              <a:snd r:embed="rId4" name="Попробуй ещё.wav"/>
            </a:hlinkClick>
          </p:cNvPr>
          <p:cNvSpPr/>
          <p:nvPr/>
        </p:nvSpPr>
        <p:spPr>
          <a:xfrm>
            <a:off x="7400925" y="2673350"/>
            <a:ext cx="1152525" cy="1511300"/>
          </a:xfrm>
          <a:prstGeom prst="rect">
            <a:avLst/>
          </a:prstGeom>
          <a:blipFill>
            <a:blip r:embed="rId5" cstate="email">
              <a:extLst>
                <a:ext uri="{28A0092B-C50C-407E-A947-70E740481C1C}"/>
              </a:extLst>
            </a:blip>
            <a:stretch>
              <a:fillRect/>
            </a:stretch>
          </a:blip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Прямоугольник 3">
            <a:hlinkClick r:id="" action="ppaction://noaction">
              <a:snd r:embed="rId2" name="ой-ой.wav"/>
            </a:hlinkClick>
          </p:cNvPr>
          <p:cNvSpPr/>
          <p:nvPr/>
        </p:nvSpPr>
        <p:spPr>
          <a:xfrm>
            <a:off x="7385050" y="4508500"/>
            <a:ext cx="1152525" cy="1512888"/>
          </a:xfrm>
          <a:prstGeom prst="rect">
            <a:avLst/>
          </a:prstGeom>
          <a:blipFill>
            <a:blip r:embed="rId6" cstate="email">
              <a:extLst>
                <a:ext uri="{28A0092B-C50C-407E-A947-70E740481C1C}"/>
              </a:extLst>
            </a:blip>
            <a:stretch>
              <a:fillRect/>
            </a:stretch>
          </a:blip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Прямоугольник 4">
            <a:hlinkClick r:id="" action="ppaction://noaction">
              <a:snd r:embed="rId7" name="Какой ты не внимательный.wav"/>
            </a:hlinkClick>
          </p:cNvPr>
          <p:cNvSpPr/>
          <p:nvPr/>
        </p:nvSpPr>
        <p:spPr>
          <a:xfrm>
            <a:off x="6011863" y="836613"/>
            <a:ext cx="1152525" cy="1512887"/>
          </a:xfrm>
          <a:prstGeom prst="rect">
            <a:avLst/>
          </a:prstGeom>
          <a:blipFill dpi="0" rotWithShape="1">
            <a:blip r:embed="rId8" cstate="email">
              <a:extLst>
                <a:ext uri="{28A0092B-C50C-407E-A947-70E740481C1C}"/>
              </a:extLst>
            </a:blip>
            <a:srcRect/>
            <a:stretch>
              <a:fillRect/>
            </a:stretch>
          </a:blip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Прямоугольник 5">
            <a:hlinkClick r:id="" action="ppaction://hlinkshowjump?jump=nextslide">
              <a:snd r:embed="rId9" name="Да - это векрный ответ.wav"/>
            </a:hlinkClick>
          </p:cNvPr>
          <p:cNvSpPr/>
          <p:nvPr/>
        </p:nvSpPr>
        <p:spPr>
          <a:xfrm>
            <a:off x="6043613" y="2673350"/>
            <a:ext cx="1152525" cy="1511300"/>
          </a:xfrm>
          <a:prstGeom prst="rect">
            <a:avLst/>
          </a:prstGeom>
          <a:blipFill>
            <a:blip r:embed="rId10" cstate="email">
              <a:extLst>
                <a:ext uri="{28A0092B-C50C-407E-A947-70E740481C1C}"/>
              </a:extLst>
            </a:blip>
            <a:stretch>
              <a:fillRect/>
            </a:stretch>
          </a:blip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рямоугольник 6">
            <a:hlinkClick r:id="" action="ppaction://noaction">
              <a:snd r:embed="rId7" name="Какой ты не внимательный.wav"/>
            </a:hlinkClick>
          </p:cNvPr>
          <p:cNvSpPr/>
          <p:nvPr/>
        </p:nvSpPr>
        <p:spPr>
          <a:xfrm>
            <a:off x="6027738" y="4508500"/>
            <a:ext cx="1152525" cy="1512888"/>
          </a:xfrm>
          <a:prstGeom prst="rect">
            <a:avLst/>
          </a:prstGeom>
          <a:blipFill>
            <a:blip r:embed="rId11" cstate="email">
              <a:extLst>
                <a:ext uri="{28A0092B-C50C-407E-A947-70E740481C1C}"/>
              </a:extLst>
            </a:blip>
            <a:stretch>
              <a:fillRect/>
            </a:stretch>
          </a:blip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691680" y="837264"/>
            <a:ext cx="3816424" cy="4751976"/>
          </a:xfrm>
          <a:prstGeom prst="rect">
            <a:avLst/>
          </a:prstGeom>
          <a:blipFill dpi="0" rotWithShape="1">
            <a:blip r:embed="rId12" cstate="email">
              <a:extLst>
                <a:ext uri="{28A0092B-C50C-407E-A947-70E740481C1C}"/>
              </a:extLst>
            </a:blip>
            <a:srcRect/>
            <a:stretch>
              <a:fillRect/>
            </a:stretch>
          </a:blipFill>
          <a:ln w="762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691680" y="5614674"/>
            <a:ext cx="3816424" cy="83099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 w="19050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Строитель</a:t>
            </a:r>
            <a:endParaRPr lang="ru-RU" sz="4800" b="1" dirty="0">
              <a:ln w="19050">
                <a:solidFill>
                  <a:schemeClr val="accent2">
                    <a:lumMod val="50000"/>
                  </a:schemeClr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hlinkClick r:id="" action="ppaction://noaction">
              <a:snd r:embed="rId2" name="Попробуй ещё.wav"/>
            </a:hlinkClick>
          </p:cNvPr>
          <p:cNvSpPr/>
          <p:nvPr/>
        </p:nvSpPr>
        <p:spPr>
          <a:xfrm>
            <a:off x="7369175" y="836613"/>
            <a:ext cx="1152525" cy="1512887"/>
          </a:xfrm>
          <a:prstGeom prst="rect">
            <a:avLst/>
          </a:prstGeom>
          <a:blipFill>
            <a:blip r:embed="rId3" cstate="email">
              <a:extLst>
                <a:ext uri="{28A0092B-C50C-407E-A947-70E740481C1C}"/>
              </a:extLst>
            </a:blip>
            <a:stretch>
              <a:fillRect/>
            </a:stretch>
          </a:blip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Прямоугольник 2">
            <a:hlinkClick r:id="" action="ppaction://noaction">
              <a:snd r:embed="rId4" name="Какой ты не внимательный.wav"/>
            </a:hlinkClick>
          </p:cNvPr>
          <p:cNvSpPr/>
          <p:nvPr/>
        </p:nvSpPr>
        <p:spPr>
          <a:xfrm>
            <a:off x="7400925" y="2673350"/>
            <a:ext cx="1152525" cy="1511300"/>
          </a:xfrm>
          <a:prstGeom prst="rect">
            <a:avLst/>
          </a:prstGeom>
          <a:blipFill>
            <a:blip r:embed="rId5" cstate="email">
              <a:extLst>
                <a:ext uri="{28A0092B-C50C-407E-A947-70E740481C1C}"/>
              </a:extLst>
            </a:blip>
            <a:stretch>
              <a:fillRect/>
            </a:stretch>
          </a:blip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Прямоугольник 3">
            <a:hlinkClick r:id="" action="ppaction://hlinkshowjump?jump=nextslide">
              <a:snd r:embed="rId6" name="молодец.wav"/>
            </a:hlinkClick>
          </p:cNvPr>
          <p:cNvSpPr/>
          <p:nvPr/>
        </p:nvSpPr>
        <p:spPr>
          <a:xfrm>
            <a:off x="7385050" y="4508500"/>
            <a:ext cx="1152525" cy="1512888"/>
          </a:xfrm>
          <a:prstGeom prst="rect">
            <a:avLst/>
          </a:prstGeom>
          <a:blipFill>
            <a:blip r:embed="rId7" cstate="email">
              <a:extLst>
                <a:ext uri="{28A0092B-C50C-407E-A947-70E740481C1C}"/>
              </a:extLst>
            </a:blip>
            <a:stretch>
              <a:fillRect/>
            </a:stretch>
          </a:blip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Прямоугольник 4">
            <a:hlinkClick r:id="" action="ppaction://noaction">
              <a:snd r:embed="rId8" name="ошибка.wav"/>
            </a:hlinkClick>
          </p:cNvPr>
          <p:cNvSpPr/>
          <p:nvPr/>
        </p:nvSpPr>
        <p:spPr>
          <a:xfrm>
            <a:off x="6011863" y="836613"/>
            <a:ext cx="1152525" cy="1512887"/>
          </a:xfrm>
          <a:prstGeom prst="rect">
            <a:avLst/>
          </a:prstGeom>
          <a:blipFill dpi="0" rotWithShape="1">
            <a:blip r:embed="rId9" cstate="email">
              <a:extLst>
                <a:ext uri="{28A0092B-C50C-407E-A947-70E740481C1C}"/>
              </a:extLst>
            </a:blip>
            <a:srcRect/>
            <a:stretch>
              <a:fillRect/>
            </a:stretch>
          </a:blip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Прямоугольник 5">
            <a:hlinkClick r:id="" action="ppaction://noaction">
              <a:snd r:embed="rId10" name="ой-ой.wav"/>
            </a:hlinkClick>
          </p:cNvPr>
          <p:cNvSpPr/>
          <p:nvPr/>
        </p:nvSpPr>
        <p:spPr>
          <a:xfrm>
            <a:off x="6043613" y="2673350"/>
            <a:ext cx="1152525" cy="1511300"/>
          </a:xfrm>
          <a:prstGeom prst="rect">
            <a:avLst/>
          </a:prstGeom>
          <a:blipFill>
            <a:blip r:embed="rId11" cstate="email">
              <a:extLst>
                <a:ext uri="{28A0092B-C50C-407E-A947-70E740481C1C}"/>
              </a:extLst>
            </a:blip>
            <a:stretch>
              <a:fillRect/>
            </a:stretch>
          </a:blip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рямоугольник 6">
            <a:hlinkClick r:id="" action="ppaction://noaction">
              <a:snd r:embed="rId10" name="ой-ой.wav"/>
            </a:hlinkClick>
          </p:cNvPr>
          <p:cNvSpPr/>
          <p:nvPr/>
        </p:nvSpPr>
        <p:spPr>
          <a:xfrm>
            <a:off x="6027738" y="4508500"/>
            <a:ext cx="1152525" cy="1512888"/>
          </a:xfrm>
          <a:prstGeom prst="rect">
            <a:avLst/>
          </a:prstGeom>
          <a:blipFill>
            <a:blip r:embed="rId12" cstate="email">
              <a:extLst>
                <a:ext uri="{28A0092B-C50C-407E-A947-70E740481C1C}"/>
              </a:extLst>
            </a:blip>
            <a:stretch>
              <a:fillRect/>
            </a:stretch>
          </a:blip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691680" y="5614674"/>
            <a:ext cx="3816424" cy="83099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 w="19050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Художник </a:t>
            </a:r>
            <a:endParaRPr lang="ru-RU" sz="4800" b="1" dirty="0">
              <a:ln w="19050">
                <a:solidFill>
                  <a:schemeClr val="accent2">
                    <a:lumMod val="50000"/>
                  </a:schemeClr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691680" y="837264"/>
            <a:ext cx="3816424" cy="4751976"/>
          </a:xfrm>
          <a:prstGeom prst="rect">
            <a:avLst/>
          </a:prstGeom>
          <a:blipFill dpi="0" rotWithShape="1">
            <a:blip r:embed="rId13" cstate="email">
              <a:extLst>
                <a:ext uri="{28A0092B-C50C-407E-A947-70E740481C1C}"/>
              </a:extLst>
            </a:blip>
            <a:srcRect/>
            <a:stretch>
              <a:fillRect/>
            </a:stretch>
          </a:blipFill>
          <a:ln w="762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hlinkClick r:id="" action="ppaction://noaction">
              <a:snd r:embed="rId2" name="Попробуй ещё.wav"/>
            </a:hlinkClick>
          </p:cNvPr>
          <p:cNvSpPr/>
          <p:nvPr/>
        </p:nvSpPr>
        <p:spPr>
          <a:xfrm>
            <a:off x="7369175" y="836613"/>
            <a:ext cx="1152525" cy="1512887"/>
          </a:xfrm>
          <a:prstGeom prst="rect">
            <a:avLst/>
          </a:prstGeom>
          <a:blipFill>
            <a:blip r:embed="rId3" cstate="email">
              <a:extLst>
                <a:ext uri="{28A0092B-C50C-407E-A947-70E740481C1C}"/>
              </a:extLst>
            </a:blip>
            <a:stretch>
              <a:fillRect/>
            </a:stretch>
          </a:blip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Прямоугольник 2">
            <a:hlinkClick r:id="" action="ppaction://noaction">
              <a:snd r:embed="rId4" name="ошибка.wav"/>
            </a:hlinkClick>
          </p:cNvPr>
          <p:cNvSpPr/>
          <p:nvPr/>
        </p:nvSpPr>
        <p:spPr>
          <a:xfrm>
            <a:off x="7400925" y="2673350"/>
            <a:ext cx="1152525" cy="1511300"/>
          </a:xfrm>
          <a:prstGeom prst="rect">
            <a:avLst/>
          </a:prstGeom>
          <a:blipFill>
            <a:blip r:embed="rId5" cstate="email">
              <a:extLst>
                <a:ext uri="{28A0092B-C50C-407E-A947-70E740481C1C}"/>
              </a:extLst>
            </a:blip>
            <a:stretch>
              <a:fillRect/>
            </a:stretch>
          </a:blip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Прямоугольник 3">
            <a:hlinkClick r:id="" action="ppaction://noaction">
              <a:snd r:embed="rId6" name="Какой ты не внимательный.wav"/>
            </a:hlinkClick>
          </p:cNvPr>
          <p:cNvSpPr/>
          <p:nvPr/>
        </p:nvSpPr>
        <p:spPr>
          <a:xfrm>
            <a:off x="7385050" y="4508500"/>
            <a:ext cx="1152525" cy="1512888"/>
          </a:xfrm>
          <a:prstGeom prst="rect">
            <a:avLst/>
          </a:prstGeom>
          <a:blipFill>
            <a:blip r:embed="rId7" cstate="email">
              <a:extLst>
                <a:ext uri="{28A0092B-C50C-407E-A947-70E740481C1C}"/>
              </a:extLst>
            </a:blip>
            <a:stretch>
              <a:fillRect/>
            </a:stretch>
          </a:blip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Прямоугольник 4">
            <a:hlinkClick r:id="" action="ppaction://hlinkshowjump?jump=nextslide">
              <a:snd r:embed="rId8" name="Верно.wav"/>
            </a:hlinkClick>
          </p:cNvPr>
          <p:cNvSpPr/>
          <p:nvPr/>
        </p:nvSpPr>
        <p:spPr>
          <a:xfrm>
            <a:off x="6011863" y="836613"/>
            <a:ext cx="1152525" cy="1512887"/>
          </a:xfrm>
          <a:prstGeom prst="rect">
            <a:avLst/>
          </a:prstGeom>
          <a:blipFill dpi="0" rotWithShape="1">
            <a:blip r:embed="rId9" cstate="email">
              <a:extLst>
                <a:ext uri="{28A0092B-C50C-407E-A947-70E740481C1C}"/>
              </a:extLst>
            </a:blip>
            <a:srcRect/>
            <a:stretch>
              <a:fillRect/>
            </a:stretch>
          </a:blip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Прямоугольник 5">
            <a:hlinkClick r:id="" action="ppaction://noaction">
              <a:snd r:embed="rId6" name="Какой ты не внимательный.wav"/>
            </a:hlinkClick>
          </p:cNvPr>
          <p:cNvSpPr/>
          <p:nvPr/>
        </p:nvSpPr>
        <p:spPr>
          <a:xfrm>
            <a:off x="6043613" y="2673350"/>
            <a:ext cx="1152525" cy="1511300"/>
          </a:xfrm>
          <a:prstGeom prst="rect">
            <a:avLst/>
          </a:prstGeom>
          <a:blipFill>
            <a:blip r:embed="rId10" cstate="email">
              <a:extLst>
                <a:ext uri="{28A0092B-C50C-407E-A947-70E740481C1C}"/>
              </a:extLst>
            </a:blip>
            <a:stretch>
              <a:fillRect/>
            </a:stretch>
          </a:blip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рямоугольник 6">
            <a:hlinkClick r:id="" action="ppaction://noaction">
              <a:snd r:embed="rId11" name="ой-ой.wav"/>
            </a:hlinkClick>
          </p:cNvPr>
          <p:cNvSpPr/>
          <p:nvPr/>
        </p:nvSpPr>
        <p:spPr>
          <a:xfrm>
            <a:off x="6027738" y="4508500"/>
            <a:ext cx="1152525" cy="1512888"/>
          </a:xfrm>
          <a:prstGeom prst="rect">
            <a:avLst/>
          </a:prstGeom>
          <a:blipFill>
            <a:blip r:embed="rId12" cstate="email">
              <a:extLst>
                <a:ext uri="{28A0092B-C50C-407E-A947-70E740481C1C}"/>
              </a:extLst>
            </a:blip>
            <a:stretch>
              <a:fillRect/>
            </a:stretch>
          </a:blip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691680" y="5614674"/>
            <a:ext cx="3816424" cy="83099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 w="19050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Учитель </a:t>
            </a:r>
            <a:endParaRPr lang="ru-RU" sz="4800" b="1" dirty="0">
              <a:ln w="19050">
                <a:solidFill>
                  <a:schemeClr val="accent2">
                    <a:lumMod val="50000"/>
                  </a:schemeClr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691680" y="837264"/>
            <a:ext cx="3816424" cy="4751976"/>
          </a:xfrm>
          <a:prstGeom prst="rect">
            <a:avLst/>
          </a:prstGeom>
          <a:blipFill dpi="0" rotWithShape="1">
            <a:blip r:embed="rId13" cstate="email">
              <a:extLst>
                <a:ext uri="{28A0092B-C50C-407E-A947-70E740481C1C}"/>
              </a:extLst>
            </a:blip>
            <a:srcRect/>
            <a:stretch>
              <a:fillRect/>
            </a:stretch>
          </a:blipFill>
          <a:ln w="762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hlinkClick r:id="" action="ppaction://noaction">
              <a:snd r:embed="rId2" name="Попробуй ещё.wav"/>
            </a:hlinkClick>
          </p:cNvPr>
          <p:cNvSpPr/>
          <p:nvPr/>
        </p:nvSpPr>
        <p:spPr>
          <a:xfrm>
            <a:off x="7369175" y="836613"/>
            <a:ext cx="1152525" cy="1512887"/>
          </a:xfrm>
          <a:prstGeom prst="rect">
            <a:avLst/>
          </a:prstGeom>
          <a:blipFill>
            <a:blip r:embed="rId3" cstate="email">
              <a:extLst>
                <a:ext uri="{28A0092B-C50C-407E-A947-70E740481C1C}"/>
              </a:extLst>
            </a:blip>
            <a:stretch>
              <a:fillRect/>
            </a:stretch>
          </a:blip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Прямоугольник 2">
            <a:hlinkClick r:id="" action="ppaction://hlinkshowjump?jump=nextslide">
              <a:snd r:embed="rId4" name="Как много ты знаешь.wav"/>
            </a:hlinkClick>
          </p:cNvPr>
          <p:cNvSpPr/>
          <p:nvPr/>
        </p:nvSpPr>
        <p:spPr>
          <a:xfrm>
            <a:off x="7400925" y="2673350"/>
            <a:ext cx="1152525" cy="1511300"/>
          </a:xfrm>
          <a:prstGeom prst="rect">
            <a:avLst/>
          </a:prstGeom>
          <a:blipFill>
            <a:blip r:embed="rId5" cstate="email">
              <a:extLst>
                <a:ext uri="{28A0092B-C50C-407E-A947-70E740481C1C}"/>
              </a:extLst>
            </a:blip>
            <a:stretch>
              <a:fillRect/>
            </a:stretch>
          </a:blip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Прямоугольник 3">
            <a:hlinkClick r:id="" action="ppaction://noaction">
              <a:snd r:embed="rId6" name="Какой ты не внимательный.wav"/>
            </a:hlinkClick>
          </p:cNvPr>
          <p:cNvSpPr/>
          <p:nvPr/>
        </p:nvSpPr>
        <p:spPr>
          <a:xfrm>
            <a:off x="7385050" y="4508500"/>
            <a:ext cx="1152525" cy="1512888"/>
          </a:xfrm>
          <a:prstGeom prst="rect">
            <a:avLst/>
          </a:prstGeom>
          <a:blipFill>
            <a:blip r:embed="rId7" cstate="email">
              <a:extLst>
                <a:ext uri="{28A0092B-C50C-407E-A947-70E740481C1C}"/>
              </a:extLst>
            </a:blip>
            <a:stretch>
              <a:fillRect/>
            </a:stretch>
          </a:blip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Прямоугольник 4">
            <a:hlinkClick r:id="" action="ppaction://noaction">
              <a:snd r:embed="rId8" name="ой-ой.wav"/>
            </a:hlinkClick>
          </p:cNvPr>
          <p:cNvSpPr/>
          <p:nvPr/>
        </p:nvSpPr>
        <p:spPr>
          <a:xfrm>
            <a:off x="6011863" y="836613"/>
            <a:ext cx="1152525" cy="1512887"/>
          </a:xfrm>
          <a:prstGeom prst="rect">
            <a:avLst/>
          </a:prstGeom>
          <a:blipFill dpi="0" rotWithShape="1">
            <a:blip r:embed="rId9" cstate="email">
              <a:extLst>
                <a:ext uri="{28A0092B-C50C-407E-A947-70E740481C1C}"/>
              </a:extLst>
            </a:blip>
            <a:srcRect/>
            <a:stretch>
              <a:fillRect/>
            </a:stretch>
          </a:blip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Прямоугольник 5">
            <a:hlinkClick r:id="" action="ppaction://noaction">
              <a:snd r:embed="rId6" name="Какой ты не внимательный.wav"/>
            </a:hlinkClick>
          </p:cNvPr>
          <p:cNvSpPr/>
          <p:nvPr/>
        </p:nvSpPr>
        <p:spPr>
          <a:xfrm>
            <a:off x="6043613" y="2673350"/>
            <a:ext cx="1152525" cy="1511300"/>
          </a:xfrm>
          <a:prstGeom prst="rect">
            <a:avLst/>
          </a:prstGeom>
          <a:blipFill>
            <a:blip r:embed="rId10" cstate="email">
              <a:extLst>
                <a:ext uri="{28A0092B-C50C-407E-A947-70E740481C1C}"/>
              </a:extLst>
            </a:blip>
            <a:stretch>
              <a:fillRect/>
            </a:stretch>
          </a:blip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рямоугольник 6">
            <a:hlinkClick r:id="" action="ppaction://noaction">
              <a:snd r:embed="rId8" name="ой-ой.wav"/>
            </a:hlinkClick>
          </p:cNvPr>
          <p:cNvSpPr/>
          <p:nvPr/>
        </p:nvSpPr>
        <p:spPr>
          <a:xfrm>
            <a:off x="6027738" y="4508500"/>
            <a:ext cx="1152525" cy="1512888"/>
          </a:xfrm>
          <a:prstGeom prst="rect">
            <a:avLst/>
          </a:prstGeom>
          <a:blipFill>
            <a:blip r:embed="rId11" cstate="email">
              <a:extLst>
                <a:ext uri="{28A0092B-C50C-407E-A947-70E740481C1C}"/>
              </a:extLst>
            </a:blip>
            <a:stretch>
              <a:fillRect/>
            </a:stretch>
          </a:blip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691680" y="5614674"/>
            <a:ext cx="3816424" cy="83099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 w="19050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Врач </a:t>
            </a:r>
            <a:endParaRPr lang="ru-RU" sz="4800" b="1" dirty="0">
              <a:ln w="19050">
                <a:solidFill>
                  <a:schemeClr val="accent2">
                    <a:lumMod val="50000"/>
                  </a:schemeClr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691680" y="837264"/>
            <a:ext cx="3816424" cy="4751976"/>
          </a:xfrm>
          <a:prstGeom prst="rect">
            <a:avLst/>
          </a:prstGeom>
          <a:blipFill dpi="0" rotWithShape="1">
            <a:blip r:embed="rId12" cstate="email">
              <a:extLst>
                <a:ext uri="{28A0092B-C50C-407E-A947-70E740481C1C}"/>
              </a:extLst>
            </a:blip>
            <a:srcRect/>
            <a:stretch>
              <a:fillRect/>
            </a:stretch>
          </a:blipFill>
          <a:ln w="762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hlinkClick r:id="" action="ppaction://noaction">
              <a:snd r:embed="rId2" name="Попробуй ещё.wav"/>
            </a:hlinkClick>
          </p:cNvPr>
          <p:cNvSpPr/>
          <p:nvPr/>
        </p:nvSpPr>
        <p:spPr>
          <a:xfrm>
            <a:off x="7369175" y="836613"/>
            <a:ext cx="1152525" cy="1512887"/>
          </a:xfrm>
          <a:prstGeom prst="rect">
            <a:avLst/>
          </a:prstGeom>
          <a:blipFill>
            <a:blip r:embed="rId3" cstate="email">
              <a:extLst>
                <a:ext uri="{28A0092B-C50C-407E-A947-70E740481C1C}"/>
              </a:extLst>
            </a:blip>
            <a:stretch>
              <a:fillRect/>
            </a:stretch>
          </a:blip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Прямоугольник 2">
            <a:hlinkClick r:id="" action="ppaction://noaction">
              <a:snd r:embed="rId4" name="ошибка.wav"/>
            </a:hlinkClick>
          </p:cNvPr>
          <p:cNvSpPr/>
          <p:nvPr/>
        </p:nvSpPr>
        <p:spPr>
          <a:xfrm>
            <a:off x="7400925" y="2673350"/>
            <a:ext cx="1152525" cy="1511300"/>
          </a:xfrm>
          <a:prstGeom prst="rect">
            <a:avLst/>
          </a:prstGeom>
          <a:blipFill>
            <a:blip r:embed="rId5" cstate="email">
              <a:extLst>
                <a:ext uri="{28A0092B-C50C-407E-A947-70E740481C1C}"/>
              </a:extLst>
            </a:blip>
            <a:stretch>
              <a:fillRect/>
            </a:stretch>
          </a:blip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Прямоугольник 3">
            <a:hlinkClick r:id="" action="ppaction://noaction">
              <a:snd r:embed="rId6" name="Какой ты не внимательный.wav"/>
            </a:hlinkClick>
          </p:cNvPr>
          <p:cNvSpPr/>
          <p:nvPr/>
        </p:nvSpPr>
        <p:spPr>
          <a:xfrm>
            <a:off x="7385050" y="4508500"/>
            <a:ext cx="1152525" cy="1512888"/>
          </a:xfrm>
          <a:prstGeom prst="rect">
            <a:avLst/>
          </a:prstGeom>
          <a:blipFill>
            <a:blip r:embed="rId7" cstate="email">
              <a:extLst>
                <a:ext uri="{28A0092B-C50C-407E-A947-70E740481C1C}"/>
              </a:extLst>
            </a:blip>
            <a:stretch>
              <a:fillRect/>
            </a:stretch>
          </a:blip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Прямоугольник 4">
            <a:hlinkClick r:id="" action="ppaction://noaction">
              <a:snd r:embed="rId8" name="ой-ой.wav"/>
            </a:hlinkClick>
          </p:cNvPr>
          <p:cNvSpPr/>
          <p:nvPr/>
        </p:nvSpPr>
        <p:spPr>
          <a:xfrm>
            <a:off x="6011863" y="836613"/>
            <a:ext cx="1152525" cy="1512887"/>
          </a:xfrm>
          <a:prstGeom prst="rect">
            <a:avLst/>
          </a:prstGeom>
          <a:blipFill dpi="0" rotWithShape="1">
            <a:blip r:embed="rId9" cstate="email">
              <a:extLst>
                <a:ext uri="{28A0092B-C50C-407E-A947-70E740481C1C}"/>
              </a:extLst>
            </a:blip>
            <a:srcRect/>
            <a:stretch>
              <a:fillRect/>
            </a:stretch>
          </a:blip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Прямоугольник 5">
            <a:hlinkClick r:id="" action="ppaction://noaction">
              <a:snd r:embed="rId6" name="Какой ты не внимательный.wav"/>
            </a:hlinkClick>
          </p:cNvPr>
          <p:cNvSpPr/>
          <p:nvPr/>
        </p:nvSpPr>
        <p:spPr>
          <a:xfrm>
            <a:off x="6043613" y="2673350"/>
            <a:ext cx="1152525" cy="1511300"/>
          </a:xfrm>
          <a:prstGeom prst="rect">
            <a:avLst/>
          </a:prstGeom>
          <a:blipFill>
            <a:blip r:embed="rId10" cstate="email">
              <a:extLst>
                <a:ext uri="{28A0092B-C50C-407E-A947-70E740481C1C}"/>
              </a:extLst>
            </a:blip>
            <a:stretch>
              <a:fillRect/>
            </a:stretch>
          </a:blip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рямоугольник 6">
            <a:hlinkClick r:id="" action="ppaction://hlinkshowjump?jump=nextslide">
              <a:snd r:embed="rId11" name="Как много ты знаешь.wav"/>
            </a:hlinkClick>
          </p:cNvPr>
          <p:cNvSpPr/>
          <p:nvPr/>
        </p:nvSpPr>
        <p:spPr>
          <a:xfrm>
            <a:off x="6027738" y="4508500"/>
            <a:ext cx="1152525" cy="1512888"/>
          </a:xfrm>
          <a:prstGeom prst="rect">
            <a:avLst/>
          </a:prstGeom>
          <a:blipFill>
            <a:blip r:embed="rId12" cstate="email">
              <a:extLst>
                <a:ext uri="{28A0092B-C50C-407E-A947-70E740481C1C}"/>
              </a:extLst>
            </a:blip>
            <a:stretch>
              <a:fillRect/>
            </a:stretch>
          </a:blip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691680" y="5614674"/>
            <a:ext cx="3816424" cy="83099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 w="19050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Лётчик </a:t>
            </a:r>
            <a:endParaRPr lang="ru-RU" sz="4800" b="1" dirty="0">
              <a:ln w="19050">
                <a:solidFill>
                  <a:schemeClr val="accent2">
                    <a:lumMod val="50000"/>
                  </a:schemeClr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691680" y="837264"/>
            <a:ext cx="3816424" cy="4751976"/>
          </a:xfrm>
          <a:prstGeom prst="rect">
            <a:avLst/>
          </a:prstGeom>
          <a:blipFill dpi="0" rotWithShape="1">
            <a:blip r:embed="rId13" cstate="email">
              <a:extLst>
                <a:ext uri="{28A0092B-C50C-407E-A947-70E740481C1C}"/>
              </a:extLst>
            </a:blip>
            <a:srcRect/>
            <a:stretch>
              <a:fillRect/>
            </a:stretch>
          </a:blipFill>
          <a:ln w="762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hlinkClick r:id="" action="ppaction://hlinkshowjump?jump=nextslide">
              <a:snd r:embed="rId2" name="Да - это векрный ответ.wav"/>
            </a:hlinkClick>
          </p:cNvPr>
          <p:cNvSpPr/>
          <p:nvPr/>
        </p:nvSpPr>
        <p:spPr>
          <a:xfrm>
            <a:off x="7369175" y="836613"/>
            <a:ext cx="1152525" cy="1512887"/>
          </a:xfrm>
          <a:prstGeom prst="rect">
            <a:avLst/>
          </a:prstGeom>
          <a:blipFill>
            <a:blip r:embed="rId3" cstate="email">
              <a:extLst>
                <a:ext uri="{28A0092B-C50C-407E-A947-70E740481C1C}"/>
              </a:extLst>
            </a:blip>
            <a:stretch>
              <a:fillRect/>
            </a:stretch>
          </a:blip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Прямоугольник 2">
            <a:hlinkClick r:id="" action="ppaction://noaction">
              <a:snd r:embed="rId4" name="ошибка.wav"/>
            </a:hlinkClick>
          </p:cNvPr>
          <p:cNvSpPr/>
          <p:nvPr/>
        </p:nvSpPr>
        <p:spPr>
          <a:xfrm>
            <a:off x="7400925" y="2673350"/>
            <a:ext cx="1152525" cy="1511300"/>
          </a:xfrm>
          <a:prstGeom prst="rect">
            <a:avLst/>
          </a:prstGeom>
          <a:blipFill>
            <a:blip r:embed="rId5" cstate="email">
              <a:extLst>
                <a:ext uri="{28A0092B-C50C-407E-A947-70E740481C1C}"/>
              </a:extLst>
            </a:blip>
            <a:stretch>
              <a:fillRect/>
            </a:stretch>
          </a:blip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Прямоугольник 3">
            <a:hlinkClick r:id="" action="ppaction://noaction">
              <a:snd r:embed="rId6" name="Какой ты не внимательный.wav"/>
            </a:hlinkClick>
          </p:cNvPr>
          <p:cNvSpPr/>
          <p:nvPr/>
        </p:nvSpPr>
        <p:spPr>
          <a:xfrm>
            <a:off x="7385050" y="4508500"/>
            <a:ext cx="1152525" cy="1512888"/>
          </a:xfrm>
          <a:prstGeom prst="rect">
            <a:avLst/>
          </a:prstGeom>
          <a:blipFill>
            <a:blip r:embed="rId7" cstate="email">
              <a:extLst>
                <a:ext uri="{28A0092B-C50C-407E-A947-70E740481C1C}"/>
              </a:extLst>
            </a:blip>
            <a:stretch>
              <a:fillRect/>
            </a:stretch>
          </a:blip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Прямоугольник 4">
            <a:hlinkClick r:id="" action="ppaction://noaction">
              <a:snd r:embed="rId8" name="ой-ой.wav"/>
            </a:hlinkClick>
          </p:cNvPr>
          <p:cNvSpPr/>
          <p:nvPr/>
        </p:nvSpPr>
        <p:spPr>
          <a:xfrm>
            <a:off x="6011863" y="836613"/>
            <a:ext cx="1152525" cy="1512887"/>
          </a:xfrm>
          <a:prstGeom prst="rect">
            <a:avLst/>
          </a:prstGeom>
          <a:blipFill dpi="0" rotWithShape="1">
            <a:blip r:embed="rId9" cstate="email">
              <a:extLst>
                <a:ext uri="{28A0092B-C50C-407E-A947-70E740481C1C}"/>
              </a:extLst>
            </a:blip>
            <a:srcRect/>
            <a:stretch>
              <a:fillRect/>
            </a:stretch>
          </a:blip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Прямоугольник 5">
            <a:hlinkClick r:id="" action="ppaction://noaction">
              <a:snd r:embed="rId6" name="Какой ты не внимательный.wav"/>
            </a:hlinkClick>
          </p:cNvPr>
          <p:cNvSpPr/>
          <p:nvPr/>
        </p:nvSpPr>
        <p:spPr>
          <a:xfrm>
            <a:off x="6043613" y="2673350"/>
            <a:ext cx="1152525" cy="1511300"/>
          </a:xfrm>
          <a:prstGeom prst="rect">
            <a:avLst/>
          </a:prstGeom>
          <a:blipFill>
            <a:blip r:embed="rId10" cstate="email">
              <a:extLst>
                <a:ext uri="{28A0092B-C50C-407E-A947-70E740481C1C}"/>
              </a:extLst>
            </a:blip>
            <a:stretch>
              <a:fillRect/>
            </a:stretch>
          </a:blip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рямоугольник 6">
            <a:hlinkClick r:id="" action="ppaction://noaction">
              <a:snd r:embed="rId8" name="ой-ой.wav"/>
            </a:hlinkClick>
          </p:cNvPr>
          <p:cNvSpPr/>
          <p:nvPr/>
        </p:nvSpPr>
        <p:spPr>
          <a:xfrm>
            <a:off x="6027738" y="4508500"/>
            <a:ext cx="1152525" cy="1512888"/>
          </a:xfrm>
          <a:prstGeom prst="rect">
            <a:avLst/>
          </a:prstGeom>
          <a:blipFill>
            <a:blip r:embed="rId11" cstate="email">
              <a:extLst>
                <a:ext uri="{28A0092B-C50C-407E-A947-70E740481C1C}"/>
              </a:extLst>
            </a:blip>
            <a:stretch>
              <a:fillRect/>
            </a:stretch>
          </a:blip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691680" y="5614674"/>
            <a:ext cx="3816424" cy="83099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 w="19050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Парикмахер </a:t>
            </a:r>
            <a:endParaRPr lang="ru-RU" sz="4800" b="1" dirty="0">
              <a:ln w="19050">
                <a:solidFill>
                  <a:schemeClr val="accent2">
                    <a:lumMod val="50000"/>
                  </a:schemeClr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691680" y="837264"/>
            <a:ext cx="3816424" cy="4751976"/>
          </a:xfrm>
          <a:prstGeom prst="rect">
            <a:avLst/>
          </a:prstGeom>
          <a:blipFill dpi="0" rotWithShape="1">
            <a:blip r:embed="rId12" cstate="email">
              <a:extLst>
                <a:ext uri="{28A0092B-C50C-407E-A947-70E740481C1C}"/>
              </a:extLst>
            </a:blip>
            <a:srcRect/>
            <a:stretch>
              <a:fillRect/>
            </a:stretch>
          </a:blipFill>
          <a:ln w="762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691680" y="5614674"/>
            <a:ext cx="3816424" cy="83099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 w="19050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Маляр </a:t>
            </a:r>
            <a:endParaRPr lang="ru-RU" sz="4800" b="1" dirty="0">
              <a:ln w="19050">
                <a:solidFill>
                  <a:schemeClr val="accent2">
                    <a:lumMod val="50000"/>
                  </a:schemeClr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691680" y="837264"/>
            <a:ext cx="3816424" cy="4751976"/>
          </a:xfrm>
          <a:prstGeom prst="rect">
            <a:avLst/>
          </a:prstGeom>
          <a:blipFill dpi="0" rotWithShape="1">
            <a:blip r:embed="rId2" cstate="email">
              <a:extLst>
                <a:ext uri="{28A0092B-C50C-407E-A947-70E740481C1C}"/>
              </a:extLst>
            </a:blip>
            <a:srcRect/>
            <a:stretch>
              <a:fillRect/>
            </a:stretch>
          </a:blipFill>
          <a:ln w="762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Прямоугольник 10">
            <a:hlinkClick r:id="" action="ppaction://hlinkshowjump?jump=nextslide">
              <a:snd r:embed="rId3" name="Верно.wav"/>
            </a:hlinkClick>
          </p:cNvPr>
          <p:cNvSpPr/>
          <p:nvPr/>
        </p:nvSpPr>
        <p:spPr>
          <a:xfrm>
            <a:off x="7369175" y="836613"/>
            <a:ext cx="1152525" cy="1512887"/>
          </a:xfrm>
          <a:prstGeom prst="rect">
            <a:avLst/>
          </a:prstGeom>
          <a:blipFill>
            <a:blip r:embed="rId4" cstate="email">
              <a:extLst>
                <a:ext uri="{28A0092B-C50C-407E-A947-70E740481C1C}"/>
              </a:extLst>
            </a:blip>
            <a:stretch>
              <a:fillRect/>
            </a:stretch>
          </a:blip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Прямоугольник 11">
            <a:hlinkClick r:id="" action="ppaction://noaction">
              <a:snd r:embed="rId5" name="Попробуй ещё.wav"/>
            </a:hlinkClick>
          </p:cNvPr>
          <p:cNvSpPr/>
          <p:nvPr/>
        </p:nvSpPr>
        <p:spPr>
          <a:xfrm>
            <a:off x="7400925" y="2673350"/>
            <a:ext cx="1152525" cy="1511300"/>
          </a:xfrm>
          <a:prstGeom prst="rect">
            <a:avLst/>
          </a:prstGeom>
          <a:blipFill>
            <a:blip r:embed="rId6" cstate="email">
              <a:extLst>
                <a:ext uri="{28A0092B-C50C-407E-A947-70E740481C1C}"/>
              </a:extLst>
            </a:blip>
            <a:stretch>
              <a:fillRect/>
            </a:stretch>
          </a:blip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Прямоугольник 12">
            <a:hlinkClick r:id="" action="ppaction://noaction">
              <a:snd r:embed="rId7" name="ой-ой.wav"/>
            </a:hlinkClick>
          </p:cNvPr>
          <p:cNvSpPr/>
          <p:nvPr/>
        </p:nvSpPr>
        <p:spPr>
          <a:xfrm>
            <a:off x="7385050" y="4508500"/>
            <a:ext cx="1152525" cy="1512888"/>
          </a:xfrm>
          <a:prstGeom prst="rect">
            <a:avLst/>
          </a:prstGeom>
          <a:blipFill>
            <a:blip r:embed="rId8" cstate="email">
              <a:extLst>
                <a:ext uri="{28A0092B-C50C-407E-A947-70E740481C1C}"/>
              </a:extLst>
            </a:blip>
            <a:stretch>
              <a:fillRect/>
            </a:stretch>
          </a:blip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Прямоугольник 13">
            <a:hlinkClick r:id="" action="ppaction://noaction">
              <a:snd r:embed="rId9" name="Какой ты не внимательный.wav"/>
            </a:hlinkClick>
          </p:cNvPr>
          <p:cNvSpPr/>
          <p:nvPr/>
        </p:nvSpPr>
        <p:spPr>
          <a:xfrm>
            <a:off x="6011863" y="836613"/>
            <a:ext cx="1152525" cy="1512887"/>
          </a:xfrm>
          <a:prstGeom prst="rect">
            <a:avLst/>
          </a:prstGeom>
          <a:blipFill dpi="0" rotWithShape="1">
            <a:blip r:embed="rId10" cstate="email">
              <a:extLst>
                <a:ext uri="{28A0092B-C50C-407E-A947-70E740481C1C}"/>
              </a:extLst>
            </a:blip>
            <a:srcRect/>
            <a:stretch>
              <a:fillRect/>
            </a:stretch>
          </a:blip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Прямоугольник 14">
            <a:hlinkClick r:id="" action="ppaction://noaction">
              <a:snd r:embed="rId11" name="ошибка.wav"/>
            </a:hlinkClick>
          </p:cNvPr>
          <p:cNvSpPr/>
          <p:nvPr/>
        </p:nvSpPr>
        <p:spPr>
          <a:xfrm>
            <a:off x="6043613" y="2673350"/>
            <a:ext cx="1152525" cy="1511300"/>
          </a:xfrm>
          <a:prstGeom prst="rect">
            <a:avLst/>
          </a:prstGeom>
          <a:blipFill>
            <a:blip r:embed="rId12" cstate="email">
              <a:extLst>
                <a:ext uri="{28A0092B-C50C-407E-A947-70E740481C1C}"/>
              </a:extLst>
            </a:blip>
            <a:stretch>
              <a:fillRect/>
            </a:stretch>
          </a:blip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Прямоугольник 15">
            <a:hlinkClick r:id="" action="ppaction://noaction">
              <a:snd r:embed="rId9" name="Какой ты не внимательный.wav"/>
            </a:hlinkClick>
          </p:cNvPr>
          <p:cNvSpPr/>
          <p:nvPr/>
        </p:nvSpPr>
        <p:spPr>
          <a:xfrm>
            <a:off x="6027738" y="4508500"/>
            <a:ext cx="1152525" cy="1512888"/>
          </a:xfrm>
          <a:prstGeom prst="rect">
            <a:avLst/>
          </a:prstGeom>
          <a:blipFill>
            <a:blip r:embed="rId13" cstate="email">
              <a:extLst>
                <a:ext uri="{28A0092B-C50C-407E-A947-70E740481C1C}"/>
              </a:extLst>
            </a:blip>
            <a:stretch>
              <a:fillRect/>
            </a:stretch>
          </a:blip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Другая 33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030A0"/>
      </a:hlink>
      <a:folHlink>
        <a:srgbClr val="7030A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</TotalTime>
  <Words>54</Words>
  <Application>Microsoft Office PowerPoint</Application>
  <PresentationFormat>On-screen Show (4:3)</PresentationFormat>
  <Paragraphs>23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12</vt:i4>
      </vt:variant>
      <vt:variant>
        <vt:lpstr>Заголовки слайдов</vt:lpstr>
      </vt:variant>
      <vt:variant>
        <vt:i4>18</vt:i4>
      </vt:variant>
    </vt:vector>
  </HeadingPairs>
  <TitlesOfParts>
    <vt:vector size="33" baseType="lpstr">
      <vt:lpstr>Calibri</vt:lpstr>
      <vt:lpstr>Arial</vt:lpstr>
      <vt:lpstr>Times New Roman</vt:lpstr>
      <vt:lpstr>1_Тема Office</vt:lpstr>
      <vt:lpstr>1_Тема Office</vt:lpstr>
      <vt:lpstr>1_Тема Office</vt:lpstr>
      <vt:lpstr>1_Тема Office</vt:lpstr>
      <vt:lpstr>1_Тема Office</vt:lpstr>
      <vt:lpstr>1_Тема Office</vt:lpstr>
      <vt:lpstr>1_Тема Office</vt:lpstr>
      <vt:lpstr>1_Тема Office</vt:lpstr>
      <vt:lpstr>1_Тема Office</vt:lpstr>
      <vt:lpstr>1_Тема Office</vt:lpstr>
      <vt:lpstr>1_Тема Office</vt:lpstr>
      <vt:lpstr>1_Тема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Профессии</dc:title>
  <dc:creator>Фокина Лидия Петровна</dc:creator>
  <cp:keywords>Игра для дошкольников</cp:keywords>
  <cp:lastModifiedBy>хока</cp:lastModifiedBy>
  <cp:revision>34</cp:revision>
  <dcterms:created xsi:type="dcterms:W3CDTF">2014-07-06T18:18:01Z</dcterms:created>
  <dcterms:modified xsi:type="dcterms:W3CDTF">2022-11-29T12:42:13Z</dcterms:modified>
</cp:coreProperties>
</file>