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37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5D8E0-565D-4E3C-859F-5D248AB302DE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1E5DC-E05B-4795-9CD1-5418143528A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1E5DC-E05B-4795-9CD1-5418143528A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1E9C94C-5BC8-49B8-82D2-0EB88EFC4DDF}" type="datetimeFigureOut">
              <a:rPr lang="ru-RU" smtClean="0"/>
              <a:t>15.03.2020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BC59E1C-AB61-441E-BB20-A85E89366045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1\Pictures\2020-03\VID_20180627_175136%20(1).mp4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Мое путешествие по национальному парку «Башкирия»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Ф.И. воспитанника: </a:t>
            </a:r>
            <a:r>
              <a:rPr lang="ru-RU" dirty="0" err="1" smtClean="0"/>
              <a:t>Суюндуков</a:t>
            </a:r>
            <a:r>
              <a:rPr lang="ru-RU" dirty="0" smtClean="0"/>
              <a:t>  Тамерлан (3г.,4м.),гр. Ягодки</a:t>
            </a:r>
          </a:p>
          <a:p>
            <a:pPr algn="r"/>
            <a:r>
              <a:rPr lang="ru-RU" dirty="0" smtClean="0"/>
              <a:t>МАДОУ Детский сад №69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Я хочу рассказать о своем замечательном путешествии </a:t>
            </a:r>
            <a:r>
              <a:rPr lang="ru-RU" dirty="0" smtClean="0"/>
              <a:t>по национальному парку « Башкирия».</a:t>
            </a:r>
            <a:r>
              <a:rPr lang="ru-RU" dirty="0" smtClean="0"/>
              <a:t> Начали мы свое путешествие на </a:t>
            </a:r>
            <a:r>
              <a:rPr lang="ru-RU" dirty="0" err="1" smtClean="0"/>
              <a:t>нугушском</a:t>
            </a:r>
            <a:r>
              <a:rPr lang="ru-RU" dirty="0" smtClean="0"/>
              <a:t> водохранилище.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828784"/>
            <a:ext cx="2594248" cy="2400416"/>
          </a:xfrm>
        </p:spPr>
        <p:txBody>
          <a:bodyPr>
            <a:noAutofit/>
          </a:bodyPr>
          <a:lstStyle/>
          <a:p>
            <a:r>
              <a:rPr lang="ru-RU" sz="1400" dirty="0" smtClean="0"/>
              <a:t>Этот рукотворный водоем был создан на реке </a:t>
            </a:r>
            <a:r>
              <a:rPr lang="ru-RU" sz="1400" dirty="0" err="1" smtClean="0"/>
              <a:t>Нугуш</a:t>
            </a:r>
            <a:r>
              <a:rPr lang="ru-RU" sz="1400" dirty="0" smtClean="0"/>
              <a:t>(притоке реки белой) в </a:t>
            </a:r>
            <a:r>
              <a:rPr lang="ru-RU" sz="1400" dirty="0" err="1" smtClean="0"/>
              <a:t>Мелеузовском</a:t>
            </a:r>
            <a:r>
              <a:rPr lang="ru-RU" sz="1400" dirty="0" smtClean="0"/>
              <a:t> районе Башкортостана в 1965 году.</a:t>
            </a:r>
          </a:p>
          <a:p>
            <a:r>
              <a:rPr lang="ru-RU" sz="1400" dirty="0" err="1" smtClean="0"/>
              <a:t>Нугуш</a:t>
            </a:r>
            <a:r>
              <a:rPr lang="ru-RU" sz="1400" dirty="0" smtClean="0"/>
              <a:t> – в переводе с башкирского «чистая вода». По легенде , </a:t>
            </a:r>
            <a:r>
              <a:rPr lang="ru-RU" sz="1400" dirty="0" err="1" smtClean="0"/>
              <a:t>Нугуш</a:t>
            </a:r>
            <a:r>
              <a:rPr lang="ru-RU" sz="1400" dirty="0" smtClean="0"/>
              <a:t> – это башкирский батыр, освобождавший </a:t>
            </a:r>
            <a:r>
              <a:rPr lang="ru-RU" sz="1400" dirty="0" err="1" smtClean="0"/>
              <a:t>башкисркую</a:t>
            </a:r>
            <a:r>
              <a:rPr lang="ru-RU" sz="1400" dirty="0" smtClean="0"/>
              <a:t> землю от злых чудовищ.</a:t>
            </a:r>
          </a:p>
          <a:p>
            <a:r>
              <a:rPr lang="ru-RU" sz="1400" dirty="0" err="1" smtClean="0"/>
              <a:t>Нугушское</a:t>
            </a:r>
            <a:r>
              <a:rPr lang="ru-RU" sz="1400" dirty="0" smtClean="0"/>
              <a:t> водохранилище  - одна из главных достопримечательностей Башкирии. </a:t>
            </a:r>
            <a:endParaRPr lang="ru-RU" sz="1400" dirty="0"/>
          </a:p>
        </p:txBody>
      </p:sp>
      <p:pic>
        <p:nvPicPr>
          <p:cNvPr id="7" name="Рисунок 6" descr="IMG_20180627_180055_HD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>
          <a:xfrm rot="420000">
            <a:off x="3287445" y="1070100"/>
            <a:ext cx="5260014" cy="405708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 </a:t>
            </a:r>
            <a:r>
              <a:rPr lang="ru-RU" dirty="0" err="1" smtClean="0"/>
              <a:t>Н</a:t>
            </a:r>
            <a:r>
              <a:rPr lang="ru-RU" dirty="0" err="1" smtClean="0"/>
              <a:t>угушском</a:t>
            </a:r>
            <a:r>
              <a:rPr lang="ru-RU" dirty="0" smtClean="0"/>
              <a:t>  водохранилище можно покататься на теплоходе.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39552" y="3501009"/>
            <a:ext cx="1800200" cy="1728192"/>
          </a:xfrm>
        </p:spPr>
        <p:txBody>
          <a:bodyPr>
            <a:normAutofit/>
          </a:bodyPr>
          <a:lstStyle/>
          <a:p>
            <a:r>
              <a:rPr lang="ru-RU" dirty="0" smtClean="0"/>
              <a:t>По берегам водоема расположено множество турбаз и детских лагерей</a:t>
            </a:r>
          </a:p>
        </p:txBody>
      </p:sp>
      <p:pic>
        <p:nvPicPr>
          <p:cNvPr id="8" name="Рисунок 7" descr="IMG_20180627_1722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>
          <a:xfrm rot="420000">
            <a:off x="3189307" y="1101953"/>
            <a:ext cx="5313934" cy="40638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Неповторимую красоту водохранилищу придают окружающие его живописные горы и скалы , поросшие лесом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 descr="IMG_20180627_175131_HD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Целью нашей поездки было место слияния двух </a:t>
            </a:r>
            <a:r>
              <a:rPr lang="ru-RU" sz="2800" dirty="0" err="1" smtClean="0">
                <a:solidFill>
                  <a:schemeClr val="tx1"/>
                </a:solidFill>
              </a:rPr>
              <a:t>рек,Нугуш</a:t>
            </a:r>
            <a:r>
              <a:rPr lang="ru-RU" sz="2800" dirty="0" smtClean="0">
                <a:solidFill>
                  <a:schemeClr val="tx1"/>
                </a:solidFill>
              </a:rPr>
              <a:t> и Урюк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Устье реки  Урюк находится в 62 км по правому берегу реки </a:t>
            </a:r>
            <a:r>
              <a:rPr lang="ru-RU" dirty="0" err="1" smtClean="0"/>
              <a:t>Нугуш</a:t>
            </a:r>
            <a:r>
              <a:rPr lang="ru-RU" dirty="0" smtClean="0"/>
              <a:t>. Длина реки – 91 км.</a:t>
            </a:r>
            <a:endParaRPr lang="ru-RU" dirty="0"/>
          </a:p>
        </p:txBody>
      </p:sp>
      <p:pic>
        <p:nvPicPr>
          <p:cNvPr id="8" name="Содержимое 7" descr="IMG_20180627_175619_HD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слияния двух рек ,Урюк и </a:t>
            </a:r>
            <a:r>
              <a:rPr lang="ru-RU" dirty="0" err="1" smtClean="0"/>
              <a:t>Нугуш</a:t>
            </a:r>
            <a:endParaRPr lang="ru-RU" dirty="0"/>
          </a:p>
        </p:txBody>
      </p:sp>
      <p:pic>
        <p:nvPicPr>
          <p:cNvPr id="7" name="Содержимое 6" descr="IMG_20180627_1741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Мы высадились на берегу под скалами. На берегу находилось шаман – дерево, на которое люди завязывают всякие веревочки и ленточки. На счастье.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IMG_20180627_175458_HDR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2132856"/>
            <a:ext cx="3292078" cy="438943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Позади нас виден остров , названный местным народом  « Шапка Мономаха»</a:t>
            </a:r>
            <a:endParaRPr lang="ru-RU" sz="2800" dirty="0"/>
          </a:p>
        </p:txBody>
      </p:sp>
      <p:pic>
        <p:nvPicPr>
          <p:cNvPr id="7" name="VID_20180627_175136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843088"/>
            <a:ext cx="685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63272" cy="165844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Вот такое было у меня увлекательное путешествие.  Я с родителями отдыхаю здесь каждый год. И вам рекомендую.</a:t>
            </a:r>
            <a:endParaRPr lang="ru-RU" sz="2800" dirty="0"/>
          </a:p>
        </p:txBody>
      </p:sp>
      <p:pic>
        <p:nvPicPr>
          <p:cNvPr id="4" name="Содержимое 3" descr="IMG_20180627_1736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961" y="1935163"/>
            <a:ext cx="3292078" cy="438943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177</TotalTime>
  <Words>230</Words>
  <Application>Microsoft Office PowerPoint</Application>
  <PresentationFormat>Экран (4:3)</PresentationFormat>
  <Paragraphs>17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Мое путешествие по национальному парку «Башкирия» </vt:lpstr>
      <vt:lpstr>Я хочу рассказать о своем замечательном путешествии по национальному парку « Башкирия». Начали мы свое путешествие на нугушском водохранилище.</vt:lpstr>
      <vt:lpstr>На Нугушском  водохранилище можно покататься на теплоходе.</vt:lpstr>
      <vt:lpstr>Неповторимую красоту водохранилищу придают окружающие его живописные горы и скалы , поросшие лесом.</vt:lpstr>
      <vt:lpstr>Целью нашей поездки было место слияния двух рек,Нугуш и Урюк.</vt:lpstr>
      <vt:lpstr>Место слияния двух рек ,Урюк и Нугуш</vt:lpstr>
      <vt:lpstr>Мы высадились на берегу под скалами. На берегу находилось шаман – дерево, на которое люди завязывают всякие веревочки и ленточки. На счастье.</vt:lpstr>
      <vt:lpstr>Позади нас виден остров , названный местным народом  « Шапка Мономаха»</vt:lpstr>
      <vt:lpstr>Вот такое было у меня увлекательное путешествие.  Я с родителями отдыхаю здесь каждый год. И вам рекомендую.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</dc:title>
  <dc:creator>1</dc:creator>
  <cp:lastModifiedBy>1</cp:lastModifiedBy>
  <cp:revision>18</cp:revision>
  <dcterms:created xsi:type="dcterms:W3CDTF">2020-03-15T17:19:21Z</dcterms:created>
  <dcterms:modified xsi:type="dcterms:W3CDTF">2020-03-15T20:16:26Z</dcterms:modified>
</cp:coreProperties>
</file>