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58" r:id="rId4"/>
    <p:sldId id="261" r:id="rId5"/>
    <p:sldId id="260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slide" Target="slide1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slide" Target="slide4.xml"/><Relationship Id="rId4" Type="http://schemas.openxmlformats.org/officeDocument/2006/relationships/image" Target="../media/image6.jpeg"/><Relationship Id="rId9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slide" Target="slide5.xml"/><Relationship Id="rId4" Type="http://schemas.openxmlformats.org/officeDocument/2006/relationships/image" Target="../media/image5.jpeg"/><Relationship Id="rId9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10" Type="http://schemas.openxmlformats.org/officeDocument/2006/relationships/slide" Target="slide6.xml"/><Relationship Id="rId4" Type="http://schemas.openxmlformats.org/officeDocument/2006/relationships/image" Target="../media/image6.jpeg"/><Relationship Id="rId9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audio" Target="../media/audio5.wav"/><Relationship Id="rId5" Type="http://schemas.openxmlformats.org/officeDocument/2006/relationships/image" Target="../media/image8.jpeg"/><Relationship Id="rId10" Type="http://schemas.openxmlformats.org/officeDocument/2006/relationships/slide" Target="slide5.xml"/><Relationship Id="rId4" Type="http://schemas.openxmlformats.org/officeDocument/2006/relationships/image" Target="../media/image5.jpeg"/><Relationship Id="rId9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asons_Autumn_Forests_394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59370" y="2967335"/>
            <a:ext cx="524374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Интерактивное пособие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Времена года</a:t>
            </a:r>
          </a:p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Управляющая кнопка: фильм 5">
            <a:hlinkClick r:id="rId3" action="ppaction://hlinksldjump" highlightClick="1">
              <a:snd r:embed="rId4" name="camera.wav"/>
            </a:hlinkClick>
          </p:cNvPr>
          <p:cNvSpPr/>
          <p:nvPr/>
        </p:nvSpPr>
        <p:spPr>
          <a:xfrm>
            <a:off x="8429652" y="6286520"/>
            <a:ext cx="571504" cy="428628"/>
          </a:xfrm>
          <a:prstGeom prst="actionButtonMovi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000108"/>
            <a:ext cx="6929486" cy="47149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rId3" action="ppaction://hlinksldjump" highlightClick="1">
              <a:snd r:embed="rId4" name="drumroll.wav"/>
            </a:hlinkClick>
          </p:cNvPr>
          <p:cNvSpPr/>
          <p:nvPr/>
        </p:nvSpPr>
        <p:spPr>
          <a:xfrm>
            <a:off x="3857620" y="3143248"/>
            <a:ext cx="1428760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сведения 4">
            <a:hlinkClick r:id="rId5" action="ppaction://hlinksldjump" highlightClick="1">
              <a:snd r:embed="rId6" name="chimes.wav"/>
            </a:hlinkClick>
          </p:cNvPr>
          <p:cNvSpPr/>
          <p:nvPr/>
        </p:nvSpPr>
        <p:spPr>
          <a:xfrm>
            <a:off x="8143900" y="5715016"/>
            <a:ext cx="571504" cy="571504"/>
          </a:xfrm>
          <a:prstGeom prst="actionButtonInformati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42910" y="5357826"/>
            <a:ext cx="1500198" cy="12858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428860" y="5429264"/>
            <a:ext cx="1500198" cy="1285884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143372" y="5357826"/>
            <a:ext cx="1500198" cy="1285884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786446" y="5357826"/>
            <a:ext cx="1500198" cy="1285884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00042"/>
            <a:ext cx="4714908" cy="350046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2198" y="500042"/>
            <a:ext cx="2500330" cy="3429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Снег на полях,</a:t>
            </a:r>
          </a:p>
          <a:p>
            <a:pPr algn="ctr"/>
            <a:r>
              <a:rPr lang="ru-RU" dirty="0" smtClean="0"/>
              <a:t>Лед на реках,</a:t>
            </a:r>
          </a:p>
          <a:p>
            <a:pPr algn="ctr"/>
            <a:r>
              <a:rPr lang="ru-RU" dirty="0" smtClean="0"/>
              <a:t>Вьюга гуляет.</a:t>
            </a:r>
          </a:p>
          <a:p>
            <a:pPr algn="ctr"/>
            <a:r>
              <a:rPr lang="ru-RU" dirty="0" smtClean="0"/>
              <a:t>Когда это бывает?</a:t>
            </a:r>
            <a:endParaRPr lang="ru-RU" dirty="0"/>
          </a:p>
        </p:txBody>
      </p:sp>
      <p:sp>
        <p:nvSpPr>
          <p:cNvPr id="13" name="Управляющая кнопка: назад 12">
            <a:hlinkClick r:id="rId8" action="ppaction://hlinksldjump" highlightClick="1">
              <a:snd r:embed="rId9" name="coin.wav"/>
            </a:hlinkClick>
          </p:cNvPr>
          <p:cNvSpPr/>
          <p:nvPr/>
        </p:nvSpPr>
        <p:spPr>
          <a:xfrm>
            <a:off x="7572396" y="6357958"/>
            <a:ext cx="642942" cy="357190"/>
          </a:xfrm>
          <a:prstGeom prst="actionButtonBackPrevio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10" action="ppaction://hlinksldjump" highlightClick="1">
              <a:snd r:embed="rId9" name="coin.wav"/>
            </a:hlinkClick>
          </p:cNvPr>
          <p:cNvSpPr/>
          <p:nvPr/>
        </p:nvSpPr>
        <p:spPr>
          <a:xfrm>
            <a:off x="8286776" y="6357958"/>
            <a:ext cx="642942" cy="357190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42910" y="5357826"/>
            <a:ext cx="1500198" cy="12858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428860" y="5357826"/>
            <a:ext cx="1500198" cy="1285884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143372" y="5357826"/>
            <a:ext cx="1500198" cy="1285884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786446" y="5357826"/>
            <a:ext cx="1500198" cy="1285884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71480"/>
            <a:ext cx="4714908" cy="350046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2198" y="500042"/>
            <a:ext cx="2500330" cy="3429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Солнце печет,</a:t>
            </a:r>
          </a:p>
          <a:p>
            <a:pPr algn="ctr"/>
            <a:r>
              <a:rPr lang="ru-RU" dirty="0" smtClean="0"/>
              <a:t>Липа цветет, </a:t>
            </a:r>
          </a:p>
          <a:p>
            <a:pPr algn="ctr"/>
            <a:r>
              <a:rPr lang="ru-RU" dirty="0" smtClean="0"/>
              <a:t>Рожь поспевает.</a:t>
            </a:r>
          </a:p>
          <a:p>
            <a:pPr algn="ctr"/>
            <a:r>
              <a:rPr lang="ru-RU" dirty="0" smtClean="0"/>
              <a:t>Когда это бывает?</a:t>
            </a:r>
            <a:endParaRPr lang="ru-RU" dirty="0"/>
          </a:p>
        </p:txBody>
      </p:sp>
      <p:sp>
        <p:nvSpPr>
          <p:cNvPr id="10" name="Управляющая кнопка: назад 9">
            <a:hlinkClick r:id="rId8" action="ppaction://hlinksldjump" highlightClick="1">
              <a:snd r:embed="rId9" name="coin.wav"/>
            </a:hlinkClick>
          </p:cNvPr>
          <p:cNvSpPr/>
          <p:nvPr/>
        </p:nvSpPr>
        <p:spPr>
          <a:xfrm>
            <a:off x="7500958" y="6357958"/>
            <a:ext cx="642942" cy="357190"/>
          </a:xfrm>
          <a:prstGeom prst="actionButtonBackPrevio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10" action="ppaction://hlinksldjump" highlightClick="1">
              <a:snd r:embed="rId9" name="coin.wav"/>
            </a:hlinkClick>
          </p:cNvPr>
          <p:cNvSpPr/>
          <p:nvPr/>
        </p:nvSpPr>
        <p:spPr>
          <a:xfrm>
            <a:off x="8286776" y="6357958"/>
            <a:ext cx="642942" cy="357190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71472" y="5429264"/>
            <a:ext cx="1500198" cy="12858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428860" y="5429264"/>
            <a:ext cx="1500198" cy="1285884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143372" y="5429264"/>
            <a:ext cx="1500198" cy="1285884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786446" y="5357826"/>
            <a:ext cx="1500198" cy="1285884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00042"/>
            <a:ext cx="4714908" cy="350046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2198" y="500042"/>
            <a:ext cx="2500330" cy="3429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Тает снежок</a:t>
            </a:r>
          </a:p>
          <a:p>
            <a:pPr algn="ctr"/>
            <a:r>
              <a:rPr lang="ru-RU" dirty="0" smtClean="0"/>
              <a:t>Оживает лужок,</a:t>
            </a:r>
          </a:p>
          <a:p>
            <a:pPr algn="ctr"/>
            <a:r>
              <a:rPr lang="ru-RU" dirty="0" smtClean="0"/>
              <a:t>День прибывает.</a:t>
            </a:r>
          </a:p>
          <a:p>
            <a:pPr algn="ctr"/>
            <a:r>
              <a:rPr lang="ru-RU" dirty="0" smtClean="0"/>
              <a:t>Когда это бывает?</a:t>
            </a:r>
            <a:endParaRPr lang="ru-RU" dirty="0"/>
          </a:p>
        </p:txBody>
      </p:sp>
      <p:sp>
        <p:nvSpPr>
          <p:cNvPr id="10" name="Управляющая кнопка: назад 9">
            <a:hlinkClick r:id="rId8" action="ppaction://hlinksldjump" highlightClick="1">
              <a:snd r:embed="rId9" name="coin.wav"/>
            </a:hlinkClick>
          </p:cNvPr>
          <p:cNvSpPr/>
          <p:nvPr/>
        </p:nvSpPr>
        <p:spPr>
          <a:xfrm>
            <a:off x="7572396" y="6357958"/>
            <a:ext cx="642942" cy="357190"/>
          </a:xfrm>
          <a:prstGeom prst="actionButtonBackPrevio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10" action="ppaction://hlinksldjump" highlightClick="1">
              <a:snd r:embed="rId9" name="coin.wav"/>
            </a:hlinkClick>
          </p:cNvPr>
          <p:cNvSpPr/>
          <p:nvPr/>
        </p:nvSpPr>
        <p:spPr>
          <a:xfrm>
            <a:off x="8286776" y="6357958"/>
            <a:ext cx="642942" cy="357190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786446" y="5429264"/>
            <a:ext cx="1500198" cy="12858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428860" y="5429264"/>
            <a:ext cx="1500198" cy="1285884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71472" y="5429264"/>
            <a:ext cx="1500198" cy="1285884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71934" y="5429264"/>
            <a:ext cx="1500198" cy="1285884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28604"/>
            <a:ext cx="4714908" cy="350046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2198" y="500042"/>
            <a:ext cx="2500330" cy="3429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Утром мы во двор идем-</a:t>
            </a:r>
          </a:p>
          <a:p>
            <a:pPr algn="ctr"/>
            <a:r>
              <a:rPr lang="ru-RU" dirty="0" smtClean="0"/>
              <a:t>Листья сыплются дождем, </a:t>
            </a:r>
          </a:p>
          <a:p>
            <a:pPr algn="ctr"/>
            <a:r>
              <a:rPr lang="ru-RU" dirty="0" smtClean="0"/>
              <a:t>Под ногами шелестят</a:t>
            </a:r>
          </a:p>
          <a:p>
            <a:pPr algn="ctr"/>
            <a:r>
              <a:rPr lang="ru-RU" dirty="0" smtClean="0"/>
              <a:t>И летят, летят, летят…</a:t>
            </a:r>
            <a:endParaRPr lang="ru-RU" dirty="0"/>
          </a:p>
        </p:txBody>
      </p:sp>
      <p:sp>
        <p:nvSpPr>
          <p:cNvPr id="8" name="Управляющая кнопка: домой 7">
            <a:hlinkClick r:id="rId8" action="ppaction://hlinksldjump" highlightClick="1">
              <a:snd r:embed="rId9" name="wind.wav"/>
            </a:hlinkClick>
          </p:cNvPr>
          <p:cNvSpPr/>
          <p:nvPr/>
        </p:nvSpPr>
        <p:spPr>
          <a:xfrm>
            <a:off x="8215338" y="6429396"/>
            <a:ext cx="500066" cy="35719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rId10" action="ppaction://hlinksldjump" highlightClick="1">
              <a:snd r:embed="rId11" name="coin.wav"/>
            </a:hlinkClick>
          </p:cNvPr>
          <p:cNvSpPr/>
          <p:nvPr/>
        </p:nvSpPr>
        <p:spPr>
          <a:xfrm>
            <a:off x="7500958" y="6429396"/>
            <a:ext cx="642942" cy="357190"/>
          </a:xfrm>
          <a:prstGeom prst="actionButtonBackPrevio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6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191</TotalTime>
  <Words>64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slava</dc:creator>
  <cp:lastModifiedBy>Наталья</cp:lastModifiedBy>
  <cp:revision>36</cp:revision>
  <dcterms:created xsi:type="dcterms:W3CDTF">2016-11-05T07:39:07Z</dcterms:created>
  <dcterms:modified xsi:type="dcterms:W3CDTF">2020-01-17T17:39:26Z</dcterms:modified>
</cp:coreProperties>
</file>