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66" r:id="rId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-411" y="-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9673F-7314-41B3-88AE-740044B65AC5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26DD4-925D-4EF6-A0E2-AF9697ACA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50F80-8F29-4206-BEE7-82A713AFED4C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86B4-0122-4652-A0AE-3BC3FD320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D4028-04A8-4AEA-8B7B-039E357B7093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30BA-D7EC-4319-A3C3-D38B597BC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FE45-C1AA-410E-9BD6-FF911A834F37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F34D6-E7AE-4DA7-8A1B-4B7B3FBF5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E5D8E-7421-41D2-8398-1C4F4C15667A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2C094-99F9-4148-9347-41ECB98E0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F7F-BBB1-4DCF-A520-4D559AE05D36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F878-AFE2-46DF-B082-7C1B04B5A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73F3-03D5-435F-9699-36A48BF6FE1D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6451-A8CD-49D7-AE32-9DB3A6696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659F3-87D2-42C8-B8C5-C482C5DF8B68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9AAE-12AD-4636-A7CF-BF6DC7478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EF2FE-2292-4EFF-A0DB-B0BD7BB56CD9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2F79-8FB8-49FB-88D7-BB3C2F941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2413-D190-45F5-927B-ECC0F65DBF9C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02C61-7C07-4D1D-9CB2-057BB2266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D7619-F017-4AF8-8E2E-420EBCC88849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E4623-5132-454F-BE43-7836259E22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7CE772-1556-47B1-A7C9-F032331305B5}" type="datetimeFigureOut">
              <a:rPr lang="ru-RU"/>
              <a:pPr>
                <a:defRPr/>
              </a:pPr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3CC510-759C-4618-8C50-4099B4813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одзаголовок 2"/>
          <p:cNvSpPr txBox="1">
            <a:spLocks/>
          </p:cNvSpPr>
          <p:nvPr/>
        </p:nvSpPr>
        <p:spPr bwMode="auto">
          <a:xfrm>
            <a:off x="742950" y="3271838"/>
            <a:ext cx="109474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Задание для ребенка: «Посчитай сколько предметов на рисунке, выбери соответствующую цифру из вариантов ответов и щелкни по ней.» При щелчке на неправильный ответ цифра исчезнет.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При щелчке на правильный ответ цифра сделает круг. 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8" name="Управляющая кнопка: &quot;Вперед&quot; или &quot;Следующий&quot; 7">
            <a:hlinkClick r:id="" action="ppaction://hlinkshowjump?jump=nextslide" highlightClick="1"/>
            <a:extLst>
              <a:ext uri="{FF2B5EF4-FFF2-40B4-BE49-F238E27FC236}"/>
            </a:extLst>
          </p:cNvPr>
          <p:cNvSpPr/>
          <p:nvPr/>
        </p:nvSpPr>
        <p:spPr>
          <a:xfrm>
            <a:off x="10668000" y="6043613"/>
            <a:ext cx="835025" cy="515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860425" y="1716088"/>
            <a:ext cx="104711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элементарных математических представлений.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счета в пределах 10;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психических процессов (памяти, внимания, мышления)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0" name="Прямоугольник 10"/>
          <p:cNvSpPr>
            <a:spLocks noChangeArrowheads="1"/>
          </p:cNvSpPr>
          <p:nvPr/>
        </p:nvSpPr>
        <p:spPr bwMode="auto">
          <a:xfrm>
            <a:off x="1922463" y="636588"/>
            <a:ext cx="74898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Игра-тренажер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«Веселый счет»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3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естиугольник 6">
            <a:extLst>
              <a:ext uri="{FF2B5EF4-FFF2-40B4-BE49-F238E27FC236}"/>
            </a:extLst>
          </p:cNvPr>
          <p:cNvSpPr/>
          <p:nvPr/>
        </p:nvSpPr>
        <p:spPr>
          <a:xfrm>
            <a:off x="8158163" y="277813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5</a:t>
            </a:r>
          </a:p>
        </p:txBody>
      </p:sp>
      <p:sp>
        <p:nvSpPr>
          <p:cNvPr id="8" name="Шестиугольник 7">
            <a:extLst>
              <a:ext uri="{FF2B5EF4-FFF2-40B4-BE49-F238E27FC236}"/>
            </a:extLst>
          </p:cNvPr>
          <p:cNvSpPr/>
          <p:nvPr/>
        </p:nvSpPr>
        <p:spPr>
          <a:xfrm>
            <a:off x="8158163" y="1855788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6</a:t>
            </a:r>
          </a:p>
        </p:txBody>
      </p:sp>
      <p:sp>
        <p:nvSpPr>
          <p:cNvPr id="9" name="Шестиугольник 8">
            <a:extLst>
              <a:ext uri="{FF2B5EF4-FFF2-40B4-BE49-F238E27FC236}"/>
            </a:extLst>
          </p:cNvPr>
          <p:cNvSpPr/>
          <p:nvPr/>
        </p:nvSpPr>
        <p:spPr>
          <a:xfrm>
            <a:off x="8158163" y="3432175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7</a:t>
            </a:r>
          </a:p>
        </p:txBody>
      </p:sp>
      <p:sp>
        <p:nvSpPr>
          <p:cNvPr id="10" name="Шестиугольник 9">
            <a:extLst>
              <a:ext uri="{FF2B5EF4-FFF2-40B4-BE49-F238E27FC236}"/>
            </a:extLst>
          </p:cNvPr>
          <p:cNvSpPr/>
          <p:nvPr/>
        </p:nvSpPr>
        <p:spPr>
          <a:xfrm>
            <a:off x="8158163" y="5008563"/>
            <a:ext cx="1812925" cy="130016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8</a:t>
            </a:r>
          </a:p>
        </p:txBody>
      </p:sp>
      <p:pic>
        <p:nvPicPr>
          <p:cNvPr id="11" name="Рисунок 10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/>
            </a:extLst>
          </a:blip>
          <a:srcRect/>
          <a:stretch/>
        </p:blipFill>
        <p:spPr>
          <a:xfrm>
            <a:off x="1872698" y="279442"/>
            <a:ext cx="4412973" cy="44515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/>
            </a:extLst>
          </p:cNvPr>
          <p:cNvSpPr/>
          <p:nvPr/>
        </p:nvSpPr>
        <p:spPr>
          <a:xfrm>
            <a:off x="10668000" y="6043613"/>
            <a:ext cx="835025" cy="515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3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естиугольник 6">
            <a:extLst>
              <a:ext uri="{FF2B5EF4-FFF2-40B4-BE49-F238E27FC236}"/>
            </a:extLst>
          </p:cNvPr>
          <p:cNvSpPr/>
          <p:nvPr/>
        </p:nvSpPr>
        <p:spPr>
          <a:xfrm>
            <a:off x="8158163" y="277813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/>
            </a:extLst>
          </p:cNvPr>
          <p:cNvSpPr/>
          <p:nvPr/>
        </p:nvSpPr>
        <p:spPr>
          <a:xfrm>
            <a:off x="8158163" y="1855788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/>
            </a:extLst>
          </p:cNvPr>
          <p:cNvSpPr/>
          <p:nvPr/>
        </p:nvSpPr>
        <p:spPr>
          <a:xfrm>
            <a:off x="8158163" y="3432175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/>
            </a:extLst>
          </p:cNvPr>
          <p:cNvSpPr/>
          <p:nvPr/>
        </p:nvSpPr>
        <p:spPr>
          <a:xfrm>
            <a:off x="8158163" y="5008563"/>
            <a:ext cx="1812925" cy="130016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>
            <a:off x="1664389" y="277388"/>
            <a:ext cx="4829591" cy="4453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/>
            </a:extLst>
          </p:cNvPr>
          <p:cNvSpPr/>
          <p:nvPr/>
        </p:nvSpPr>
        <p:spPr>
          <a:xfrm>
            <a:off x="10668000" y="6043613"/>
            <a:ext cx="835025" cy="515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естиугольник 6">
            <a:extLst>
              <a:ext uri="{FF2B5EF4-FFF2-40B4-BE49-F238E27FC236}"/>
            </a:extLst>
          </p:cNvPr>
          <p:cNvSpPr/>
          <p:nvPr/>
        </p:nvSpPr>
        <p:spPr>
          <a:xfrm>
            <a:off x="8158163" y="277813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/>
            </a:extLst>
          </p:cNvPr>
          <p:cNvSpPr/>
          <p:nvPr/>
        </p:nvSpPr>
        <p:spPr>
          <a:xfrm>
            <a:off x="8158163" y="1855788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/>
            </a:extLst>
          </p:cNvPr>
          <p:cNvSpPr/>
          <p:nvPr/>
        </p:nvSpPr>
        <p:spPr>
          <a:xfrm>
            <a:off x="8158163" y="3432175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/>
            </a:extLst>
          </p:cNvPr>
          <p:cNvSpPr/>
          <p:nvPr/>
        </p:nvSpPr>
        <p:spPr>
          <a:xfrm>
            <a:off x="8158163" y="5008563"/>
            <a:ext cx="1812925" cy="130016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109885" y="278297"/>
            <a:ext cx="5524484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/>
            </a:extLst>
          </p:cNvPr>
          <p:cNvSpPr/>
          <p:nvPr/>
        </p:nvSpPr>
        <p:spPr>
          <a:xfrm>
            <a:off x="10668000" y="6043613"/>
            <a:ext cx="835025" cy="515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1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естиугольник 6">
            <a:extLst>
              <a:ext uri="{FF2B5EF4-FFF2-40B4-BE49-F238E27FC236}"/>
            </a:extLst>
          </p:cNvPr>
          <p:cNvSpPr/>
          <p:nvPr/>
        </p:nvSpPr>
        <p:spPr>
          <a:xfrm>
            <a:off x="8158163" y="277813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/>
            </a:extLst>
          </p:cNvPr>
          <p:cNvSpPr/>
          <p:nvPr/>
        </p:nvSpPr>
        <p:spPr>
          <a:xfrm>
            <a:off x="8158163" y="1855788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/>
            </a:extLst>
          </p:cNvPr>
          <p:cNvSpPr/>
          <p:nvPr/>
        </p:nvSpPr>
        <p:spPr>
          <a:xfrm>
            <a:off x="8158163" y="3432175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/>
            </a:extLst>
          </p:cNvPr>
          <p:cNvSpPr/>
          <p:nvPr/>
        </p:nvSpPr>
        <p:spPr>
          <a:xfrm>
            <a:off x="8158163" y="5008563"/>
            <a:ext cx="1812925" cy="130016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>
            <a:off x="1126424" y="278297"/>
            <a:ext cx="5507945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/>
            </a:extLst>
          </p:cNvPr>
          <p:cNvSpPr/>
          <p:nvPr/>
        </p:nvSpPr>
        <p:spPr>
          <a:xfrm>
            <a:off x="10668000" y="6043613"/>
            <a:ext cx="835025" cy="515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естиугольник 6">
            <a:extLst>
              <a:ext uri="{FF2B5EF4-FFF2-40B4-BE49-F238E27FC236}"/>
            </a:extLst>
          </p:cNvPr>
          <p:cNvSpPr/>
          <p:nvPr/>
        </p:nvSpPr>
        <p:spPr>
          <a:xfrm>
            <a:off x="8158163" y="277813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7</a:t>
            </a:r>
          </a:p>
        </p:txBody>
      </p:sp>
      <p:sp>
        <p:nvSpPr>
          <p:cNvPr id="8" name="Шестиугольник 7">
            <a:extLst>
              <a:ext uri="{FF2B5EF4-FFF2-40B4-BE49-F238E27FC236}"/>
            </a:extLst>
          </p:cNvPr>
          <p:cNvSpPr/>
          <p:nvPr/>
        </p:nvSpPr>
        <p:spPr>
          <a:xfrm>
            <a:off x="8158163" y="1855788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8</a:t>
            </a:r>
          </a:p>
        </p:txBody>
      </p:sp>
      <p:sp>
        <p:nvSpPr>
          <p:cNvPr id="9" name="Шестиугольник 8">
            <a:extLst>
              <a:ext uri="{FF2B5EF4-FFF2-40B4-BE49-F238E27FC236}"/>
            </a:extLst>
          </p:cNvPr>
          <p:cNvSpPr/>
          <p:nvPr/>
        </p:nvSpPr>
        <p:spPr>
          <a:xfrm>
            <a:off x="8158163" y="3432175"/>
            <a:ext cx="1812925" cy="1298575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9</a:t>
            </a:r>
          </a:p>
        </p:txBody>
      </p:sp>
      <p:sp>
        <p:nvSpPr>
          <p:cNvPr id="10" name="Шестиугольник 9">
            <a:extLst>
              <a:ext uri="{FF2B5EF4-FFF2-40B4-BE49-F238E27FC236}"/>
            </a:extLst>
          </p:cNvPr>
          <p:cNvSpPr/>
          <p:nvPr/>
        </p:nvSpPr>
        <p:spPr>
          <a:xfrm>
            <a:off x="8158163" y="5008563"/>
            <a:ext cx="1812925" cy="130016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/>
              <a:t>10</a:t>
            </a:r>
          </a:p>
        </p:txBody>
      </p:sp>
      <p:pic>
        <p:nvPicPr>
          <p:cNvPr id="13" name="Рисунок 12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67239" y="278296"/>
            <a:ext cx="6367130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Управляющая кнопка: &quot;Вперед&quot; или &quot;Следующий&quot; 10">
            <a:hlinkClick r:id="" action="ppaction://hlinkshowjump?jump=nextslide" highlightClick="1"/>
            <a:extLst>
              <a:ext uri="{FF2B5EF4-FFF2-40B4-BE49-F238E27FC236}"/>
            </a:extLst>
          </p:cNvPr>
          <p:cNvSpPr/>
          <p:nvPr/>
        </p:nvSpPr>
        <p:spPr>
          <a:xfrm>
            <a:off x="10668000" y="6043613"/>
            <a:ext cx="835025" cy="515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1524000" y="1122363"/>
            <a:ext cx="9885528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cs typeface="+mn-cs"/>
              </a:rPr>
              <a:t>Молодец!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cs typeface="+mn-cs"/>
              </a:rPr>
              <a:t>Спасибо за игру!</a:t>
            </a:r>
          </a:p>
        </p:txBody>
      </p:sp>
      <p:pic>
        <p:nvPicPr>
          <p:cNvPr id="19461" name="Рисунок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875" y="3221038"/>
            <a:ext cx="1238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Рисунок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20275" y="596900"/>
            <a:ext cx="1238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Рисунок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363" y="336550"/>
            <a:ext cx="1238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Рисунок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39400" y="4799013"/>
            <a:ext cx="1238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" descr="http://www.pixic.ru/i/a0Y1506468s242v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29113" y="3841750"/>
            <a:ext cx="3048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73</Words>
  <Application>Microsoft Office PowerPoint</Application>
  <PresentationFormat>Custom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Arial</vt:lpstr>
      <vt:lpstr>Calibri Light</vt:lpstr>
      <vt:lpstr>Times New Roman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хока</cp:lastModifiedBy>
  <cp:revision>21</cp:revision>
  <dcterms:created xsi:type="dcterms:W3CDTF">2017-06-08T17:06:00Z</dcterms:created>
  <dcterms:modified xsi:type="dcterms:W3CDTF">2022-11-29T12:29:35Z</dcterms:modified>
</cp:coreProperties>
</file>